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5" r:id="rId3"/>
    <p:sldId id="280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4D2"/>
    <a:srgbClr val="5C7DAA"/>
    <a:srgbClr val="5475A2"/>
    <a:srgbClr val="658DC1"/>
    <a:srgbClr val="64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Knox" userId="f27ba91f-be15-4ff9-83b2-e2230d045302" providerId="ADAL" clId="{31B9D2FC-801E-4E8B-A826-67272A8F41B3}"/>
    <pc:docChg chg="delSld delMainMaster">
      <pc:chgData name="Cindy Knox" userId="f27ba91f-be15-4ff9-83b2-e2230d045302" providerId="ADAL" clId="{31B9D2FC-801E-4E8B-A826-67272A8F41B3}" dt="2023-04-21T18:34:20.439" v="0" actId="47"/>
      <pc:docMkLst>
        <pc:docMk/>
      </pc:docMkLst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3631675291" sldId="276"/>
        </pc:sldMkLst>
      </pc:sldChg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1330032104" sldId="277"/>
        </pc:sldMkLst>
      </pc:sldChg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2115259524" sldId="278"/>
        </pc:sldMkLst>
      </pc:sldChg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1113820332" sldId="282"/>
        </pc:sldMkLst>
      </pc:sldChg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1252124840" sldId="285"/>
        </pc:sldMkLst>
      </pc:sldChg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1905447617" sldId="286"/>
        </pc:sldMkLst>
      </pc:sldChg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1983622021" sldId="287"/>
        </pc:sldMkLst>
      </pc:sldChg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299635433" sldId="288"/>
        </pc:sldMkLst>
      </pc:sldChg>
      <pc:sldChg chg="del">
        <pc:chgData name="Cindy Knox" userId="f27ba91f-be15-4ff9-83b2-e2230d045302" providerId="ADAL" clId="{31B9D2FC-801E-4E8B-A826-67272A8F41B3}" dt="2023-04-21T18:34:20.439" v="0" actId="47"/>
        <pc:sldMkLst>
          <pc:docMk/>
          <pc:sldMk cId="851659228" sldId="289"/>
        </pc:sldMkLst>
      </pc:sldChg>
      <pc:sldMasterChg chg="del delSldLayout">
        <pc:chgData name="Cindy Knox" userId="f27ba91f-be15-4ff9-83b2-e2230d045302" providerId="ADAL" clId="{31B9D2FC-801E-4E8B-A826-67272A8F41B3}" dt="2023-04-21T18:34:20.439" v="0" actId="47"/>
        <pc:sldMasterMkLst>
          <pc:docMk/>
          <pc:sldMasterMk cId="3516113139" sldId="2147483660"/>
        </pc:sldMasterMkLst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3745626945" sldId="2147483661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3846007680" sldId="2147483662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1049113075" sldId="2147483663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4162762511" sldId="2147483664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745115990" sldId="2147483665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1890388855" sldId="2147483666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305372640" sldId="2147483667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186891365" sldId="2147483668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3408199268" sldId="2147483669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329691962" sldId="2147483670"/>
          </pc:sldLayoutMkLst>
        </pc:sldLayoutChg>
        <pc:sldLayoutChg chg="del">
          <pc:chgData name="Cindy Knox" userId="f27ba91f-be15-4ff9-83b2-e2230d045302" providerId="ADAL" clId="{31B9D2FC-801E-4E8B-A826-67272A8F41B3}" dt="2023-04-21T18:34:20.439" v="0" actId="47"/>
          <pc:sldLayoutMkLst>
            <pc:docMk/>
            <pc:sldMasterMk cId="3516113139" sldId="2147483660"/>
            <pc:sldLayoutMk cId="380903259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769F1-ED7A-40F6-B353-E92983EAD0E5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2F19-CEF9-4EC6-A65F-6369E297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Organization Chart</a:t>
            </a:r>
          </a:p>
          <a:p>
            <a:endParaRPr lang="en-US" dirty="0"/>
          </a:p>
          <a:p>
            <a:r>
              <a:rPr lang="en-US" b="1" dirty="0"/>
              <a:t>Administrative Sgt In Org Chart</a:t>
            </a:r>
          </a:p>
          <a:p>
            <a:r>
              <a:rPr lang="en-US" dirty="0"/>
              <a:t>Tentative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52BA-8B00-4626-A0B1-DFE2DD3BC6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64D2-5C50-2A40-2D98-C24DED62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09130-3C74-C9B8-36EC-5E8F342F3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BC32-E9E0-302A-B997-967D3608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AC501-9337-5D41-E7AC-F732F16F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03B31-F0B0-4F57-D7CF-71681CCB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8993-7BB8-FAAC-FEC3-BC6F970A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470EB-5F1C-E519-FC95-580F49D2B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FE261-C2B9-3618-9AB4-FE198897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12BA7-7DC3-27EF-1D08-146B8059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A06C1-25FF-6D93-6F46-55B4A891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2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E183A-D0B9-9E30-92C7-20E60177D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4F853-6D80-6034-9107-838FEEF45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7073C-9A2A-6245-1631-44C9D0B6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8D156-7081-089E-DC51-682F9598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72E82-FD0F-9D16-2403-5F14ED3C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3D16-D5CC-CAFC-E63D-EE8147CF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FC6F6-4B3C-161E-B838-6008CD2A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3FDBD-2377-435F-A9AB-8B426583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1E2D-6392-9CB2-33EC-3F55EBB2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A3AD-2C8F-4F29-6534-1C8AB060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3103-9395-F3BF-E2CA-771D0D01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5F0B-C8AE-D6C5-A612-71D2767D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74C65-6B50-85D4-901A-042D6938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A693-C8D2-E5D2-CEF5-80D280ED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F62A-31AC-CB1F-1D9C-1BB3AC18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4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12B9-2690-8245-CB2A-1DF4F7BD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6E9A-A41D-4443-931B-306019AC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80A90-14C2-FF2B-211F-38F3B141C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9E132-131C-BB6C-332A-9E84DA09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1D2E-42DB-E432-551B-44F7A83E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B3C01-1399-39F7-795D-D2702C48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19EF-32A5-859B-F4AB-62477A22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6411-3EBA-63E1-34E7-9B6661B8A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2CBF6-4D3C-3546-EEB3-3C8B9CE21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455DF-00F7-0569-FAA5-5395DE5FA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3EBC5-246B-86B7-4409-E61A213E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7F542-64AA-7F4A-4AED-BD2FE52B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65D63-EA90-ED3A-66A1-0582A888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478B1-7DA0-6B8D-F1F0-807B7494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0C3C-4B94-4DB8-B731-B327A1F6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9CC34-EA81-A6E7-09DB-36BFB5E1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DD8AF-E71E-1B18-85A9-E9BF4879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5130B-B348-B8CD-7195-BA999B5F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0941B-1E2F-EB2D-6516-B5AA4D09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FD23-B991-ED3D-2668-1FC7001E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90C9-E3C8-5EA8-D2A9-065E9E8F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9B1B-0005-128D-F9BE-BDD66126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4379-A8FD-6928-62BA-3B620BA1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FC960-CF9A-0B86-086A-AE7E2198A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B1914-79C8-D1C5-DFCA-F21AF975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CD501-ADA1-65A5-1206-7751CAE0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818C0-71E8-9322-1669-92CFD964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6C50-9CCB-D806-A50B-6E9F552A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3BAB5-B64F-272D-02C0-707983078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8E4AC-1336-DD04-5470-F0A603FE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CD7C-55F6-8AD9-94B2-43C1F263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F8EE3-A904-0BD7-D282-E42C9E81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312F9-0819-2517-F04C-2D79176E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5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4A0FF-F8F8-2F84-36D8-3D293A44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97AC-4F0F-13BF-8DB4-CDC35D61D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440B-67E2-27F7-B5B2-0149E2B27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1746-D007-4971-AAC9-A44F74B7DC3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8FB33-DAC4-B9F7-EBCC-2BCA53791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D4BC3-6CE3-10F5-9DA7-52D8DF8E4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172545"/>
            <a:ext cx="9081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Warrant Article 10 </a:t>
            </a:r>
          </a:p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Capital Budget Request</a:t>
            </a: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u="sng" dirty="0">
                <a:latin typeface="Bookman Old Style" panose="02050604050505020204" pitchFamily="18" charset="0"/>
              </a:rPr>
              <a:t>Update Locker Room Storage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FA30DA-5759-44BE-8594-9E7081A9F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8335" y="3085944"/>
            <a:ext cx="6361120" cy="1930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FC8E0C-3574-4298-B2D9-217EAC7B6689}"/>
              </a:ext>
            </a:extLst>
          </p:cNvPr>
          <p:cNvSpPr txBox="1"/>
          <p:nvPr/>
        </p:nvSpPr>
        <p:spPr>
          <a:xfrm>
            <a:off x="1882035" y="2505555"/>
            <a:ext cx="29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Male Locker Room</a:t>
            </a:r>
          </a:p>
        </p:txBody>
      </p:sp>
      <p:pic>
        <p:nvPicPr>
          <p:cNvPr id="3" name="Picture 2" descr="A group of blue lockers&#10;&#10;Description automatically generated with medium confidence">
            <a:extLst>
              <a:ext uri="{FF2B5EF4-FFF2-40B4-BE49-F238E27FC236}">
                <a16:creationId xmlns:a16="http://schemas.microsoft.com/office/drawing/2014/main" id="{A892FE34-4B23-79E1-C224-7E71F4C62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495" y="3085944"/>
            <a:ext cx="5022914" cy="3265900"/>
          </a:xfrm>
          <a:prstGeom prst="rect">
            <a:avLst/>
          </a:prstGeom>
          <a:solidFill>
            <a:srgbClr val="648CC0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495F5-7291-F7F4-8354-54F89875CCF0}"/>
              </a:ext>
            </a:extLst>
          </p:cNvPr>
          <p:cNvSpPr txBox="1"/>
          <p:nvPr/>
        </p:nvSpPr>
        <p:spPr>
          <a:xfrm>
            <a:off x="7684071" y="2505555"/>
            <a:ext cx="3301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Female Locker Room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007600" y="3972404"/>
            <a:ext cx="294640" cy="589280"/>
          </a:xfrm>
          <a:prstGeom prst="roundRect">
            <a:avLst/>
          </a:prstGeom>
          <a:solidFill>
            <a:srgbClr val="64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35" y="172545"/>
            <a:ext cx="182895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210139"/>
            <a:ext cx="9081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Warrant Article 10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Capital Budget Request</a:t>
            </a: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u="sng" dirty="0">
                <a:latin typeface="Bookman Old Style" panose="02050604050505020204" pitchFamily="18" charset="0"/>
              </a:rPr>
              <a:t>Update Locker Room Storage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FA30DA-5759-44BE-8594-9E7081A9F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8098" y="2804833"/>
            <a:ext cx="5288739" cy="1605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1864FD-DFD5-42E9-A982-1B3267B67546}"/>
              </a:ext>
            </a:extLst>
          </p:cNvPr>
          <p:cNvSpPr txBox="1"/>
          <p:nvPr/>
        </p:nvSpPr>
        <p:spPr>
          <a:xfrm>
            <a:off x="6029864" y="2329840"/>
            <a:ext cx="56330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Circa 1997 (26 Years Ago)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Failing Components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Hanging Bar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Locking / Latching Mechanisms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Handles</a:t>
            </a:r>
          </a:p>
          <a:p>
            <a:pPr lvl="2"/>
            <a:endParaRPr lang="en-US" dirty="0">
              <a:latin typeface="Bookman Old Style" panose="0205060405050502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Unchanged Locker Space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24” Double Door Lockers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Passive Ventilation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No / Inadequate Boot, Vest, Damp Gear Storage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No Equipment Charging Capabilities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Center Bench (Male)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Small Bench (Female)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C5FF0-7295-4200-AFB4-8AC7107CA4AF}"/>
              </a:ext>
            </a:extLst>
          </p:cNvPr>
          <p:cNvSpPr txBox="1"/>
          <p:nvPr/>
        </p:nvSpPr>
        <p:spPr>
          <a:xfrm>
            <a:off x="1351913" y="2488074"/>
            <a:ext cx="3241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Male Locker 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5B902-7521-ED05-0CD7-7498896F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4365" y="4726834"/>
            <a:ext cx="3260929" cy="2120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0D701-A750-A554-AB67-B9203FBF5A48}"/>
              </a:ext>
            </a:extLst>
          </p:cNvPr>
          <p:cNvSpPr txBox="1"/>
          <p:nvPr/>
        </p:nvSpPr>
        <p:spPr>
          <a:xfrm>
            <a:off x="1614885" y="4357502"/>
            <a:ext cx="271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Female Locker Room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35" y="172545"/>
            <a:ext cx="182895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203934"/>
            <a:ext cx="9081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Warrant Article 10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Capital Budget Request</a:t>
            </a: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u="sng" dirty="0">
                <a:latin typeface="Bookman Old Style" panose="02050604050505020204" pitchFamily="18" charset="0"/>
              </a:rPr>
              <a:t>Update Locker Room Storage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864FD-DFD5-42E9-A982-1B3267B67546}"/>
              </a:ext>
            </a:extLst>
          </p:cNvPr>
          <p:cNvSpPr txBox="1"/>
          <p:nvPr/>
        </p:nvSpPr>
        <p:spPr>
          <a:xfrm>
            <a:off x="8166970" y="2056686"/>
            <a:ext cx="3544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Proposed Redesign of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24” Single Door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Designed for LE Gear and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HVAC Integrated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Larger Bulk Item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Integrated Electric Charging Outlets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Bench Space for Each Locker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B936C-B825-490E-AC51-A6417E475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9"/>
          <a:stretch/>
        </p:blipFill>
        <p:spPr>
          <a:xfrm>
            <a:off x="191184" y="2329840"/>
            <a:ext cx="2415645" cy="4528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A2A31-CD41-CCB3-7729-2847C6BD5C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91337" y="2201559"/>
            <a:ext cx="5191125" cy="3886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38" y="210139"/>
            <a:ext cx="182895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172545"/>
            <a:ext cx="908137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Warrant Article 10 </a:t>
            </a: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Capital Budget Request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en-US" sz="2800" b="1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Update Locker Room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Thank You</a:t>
            </a:r>
            <a:endParaRPr lang="en-US" sz="5400" b="1" dirty="0">
              <a:latin typeface="Bookman Old Style" panose="02050604050505020204" pitchFamily="18" charset="0"/>
            </a:endParaRP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C8E0A1-C4A0-7DAD-A493-40C861107830}"/>
              </a:ext>
            </a:extLst>
          </p:cNvPr>
          <p:cNvSpPr/>
          <p:nvPr/>
        </p:nvSpPr>
        <p:spPr>
          <a:xfrm>
            <a:off x="7440827" y="6211093"/>
            <a:ext cx="899984" cy="474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38" y="210139"/>
            <a:ext cx="182895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145</Words>
  <Application>Microsoft Office PowerPoint</Application>
  <PresentationFormat>Widescreen</PresentationFormat>
  <Paragraphs>59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Chief Brian Gill</dc:creator>
  <cp:lastModifiedBy>Cindy Knox</cp:lastModifiedBy>
  <cp:revision>7</cp:revision>
  <dcterms:created xsi:type="dcterms:W3CDTF">2023-04-20T23:43:57Z</dcterms:created>
  <dcterms:modified xsi:type="dcterms:W3CDTF">2023-04-21T18:34:23Z</dcterms:modified>
</cp:coreProperties>
</file>