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sldIdLst>
    <p:sldId id="1172" r:id="rId6"/>
    <p:sldId id="1170" r:id="rId7"/>
    <p:sldId id="1166" r:id="rId8"/>
    <p:sldId id="1171" r:id="rId9"/>
    <p:sldId id="1163" r:id="rId10"/>
    <p:sldId id="1167" r:id="rId11"/>
    <p:sldId id="1168" r:id="rId12"/>
    <p:sldId id="11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o, Jason" userId="c15bb9a5-72a3-45dd-ab8d-61befa1db409" providerId="ADAL" clId="{A21B6E43-EECD-4277-951E-AD1886EA3C12}"/>
    <pc:docChg chg="modSld">
      <pc:chgData name="Mayo, Jason" userId="c15bb9a5-72a3-45dd-ab8d-61befa1db409" providerId="ADAL" clId="{A21B6E43-EECD-4277-951E-AD1886EA3C12}" dt="2023-03-22T18:05:49.837" v="151" actId="20577"/>
      <pc:docMkLst>
        <pc:docMk/>
      </pc:docMkLst>
      <pc:sldChg chg="modSp mod">
        <pc:chgData name="Mayo, Jason" userId="c15bb9a5-72a3-45dd-ab8d-61befa1db409" providerId="ADAL" clId="{A21B6E43-EECD-4277-951E-AD1886EA3C12}" dt="2023-03-22T18:05:49.837" v="151" actId="20577"/>
        <pc:sldMkLst>
          <pc:docMk/>
          <pc:sldMk cId="2780614582" sldId="1166"/>
        </pc:sldMkLst>
        <pc:graphicFrameChg chg="modGraphic">
          <ac:chgData name="Mayo, Jason" userId="c15bb9a5-72a3-45dd-ab8d-61befa1db409" providerId="ADAL" clId="{A21B6E43-EECD-4277-951E-AD1886EA3C12}" dt="2023-03-22T18:05:49.837" v="151" actId="20577"/>
          <ac:graphicFrameMkLst>
            <pc:docMk/>
            <pc:sldMk cId="2780614582" sldId="1166"/>
            <ac:graphicFrameMk id="8" creationId="{92DD2058-855E-4FF9-9F6A-2F63C59B857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EFD1A-0BC3-4DA7-8C8E-26D8BDCCD290}" type="doc">
      <dgm:prSet loTypeId="urn:microsoft.com/office/officeart/2005/8/layout/hProcess11" loCatId="process" qsTypeId="urn:microsoft.com/office/officeart/2005/8/quickstyle/simple1" qsCatId="simple" csTypeId="urn:microsoft.com/office/officeart/2005/8/colors/accent6_2" csCatId="accent6" phldr="1"/>
      <dgm:spPr/>
    </dgm:pt>
    <dgm:pt modelId="{77618298-F44A-4570-B49D-D72E0DFC8715}">
      <dgm:prSet phldrT="[Text]"/>
      <dgm:spPr/>
      <dgm:t>
        <a:bodyPr/>
        <a:lstStyle/>
        <a:p>
          <a:r>
            <a:rPr lang="en-US" b="1" i="0" dirty="0"/>
            <a:t>Winter 2023:  Complete planning through BETA for the rebuilding of the playground.</a:t>
          </a:r>
          <a:endParaRPr lang="en-US" b="1" dirty="0"/>
        </a:p>
      </dgm:t>
    </dgm:pt>
    <dgm:pt modelId="{8D2BD098-0C58-4C1E-A9F8-08AA2569ECA6}" type="parTrans" cxnId="{2E5B41CA-86A8-4019-B9F2-D4198210EDBD}">
      <dgm:prSet/>
      <dgm:spPr/>
      <dgm:t>
        <a:bodyPr/>
        <a:lstStyle/>
        <a:p>
          <a:endParaRPr lang="en-US"/>
        </a:p>
      </dgm:t>
    </dgm:pt>
    <dgm:pt modelId="{E9B97064-0FA1-4A43-83AB-22DBE6AEFB2B}" type="sibTrans" cxnId="{2E5B41CA-86A8-4019-B9F2-D4198210EDBD}">
      <dgm:prSet/>
      <dgm:spPr/>
      <dgm:t>
        <a:bodyPr/>
        <a:lstStyle/>
        <a:p>
          <a:endParaRPr lang="en-US"/>
        </a:p>
      </dgm:t>
    </dgm:pt>
    <dgm:pt modelId="{0D90926A-B241-4AAE-8972-926AA961DBBC}">
      <dgm:prSet/>
      <dgm:spPr/>
      <dgm:t>
        <a:bodyPr/>
        <a:lstStyle/>
        <a:p>
          <a:r>
            <a:rPr lang="en-US" b="1" i="0" dirty="0"/>
            <a:t>April 2023:  Secure funding for the project at Town Meeting.</a:t>
          </a:r>
        </a:p>
      </dgm:t>
    </dgm:pt>
    <dgm:pt modelId="{1F64B7D0-67F6-49B7-860B-44DF3DF68410}" type="parTrans" cxnId="{1ECB72B6-43CB-482F-9A9B-9A6D812A2CA2}">
      <dgm:prSet/>
      <dgm:spPr/>
      <dgm:t>
        <a:bodyPr/>
        <a:lstStyle/>
        <a:p>
          <a:endParaRPr lang="en-US"/>
        </a:p>
      </dgm:t>
    </dgm:pt>
    <dgm:pt modelId="{B1F3E4A2-0E18-4B45-929D-D4A781DDB273}" type="sibTrans" cxnId="{1ECB72B6-43CB-482F-9A9B-9A6D812A2CA2}">
      <dgm:prSet/>
      <dgm:spPr/>
      <dgm:t>
        <a:bodyPr/>
        <a:lstStyle/>
        <a:p>
          <a:endParaRPr lang="en-US"/>
        </a:p>
      </dgm:t>
    </dgm:pt>
    <dgm:pt modelId="{0148EEB0-E5C6-431D-AD09-C23D816FD3CD}">
      <dgm:prSet/>
      <dgm:spPr/>
      <dgm:t>
        <a:bodyPr/>
        <a:lstStyle/>
        <a:p>
          <a:r>
            <a:rPr lang="en-US" b="1" i="0" dirty="0"/>
            <a:t>April 2023:  Put the project out to bid (possibly in two components).</a:t>
          </a:r>
        </a:p>
      </dgm:t>
    </dgm:pt>
    <dgm:pt modelId="{144ED362-73D3-4B06-BB7B-02A881899379}" type="parTrans" cxnId="{3720B557-EF11-497C-9359-08C83E4449B7}">
      <dgm:prSet/>
      <dgm:spPr/>
      <dgm:t>
        <a:bodyPr/>
        <a:lstStyle/>
        <a:p>
          <a:endParaRPr lang="en-US"/>
        </a:p>
      </dgm:t>
    </dgm:pt>
    <dgm:pt modelId="{B3BF85A1-9B7A-4BE6-9E88-E0A6B899DFB6}" type="sibTrans" cxnId="{3720B557-EF11-497C-9359-08C83E4449B7}">
      <dgm:prSet/>
      <dgm:spPr/>
      <dgm:t>
        <a:bodyPr/>
        <a:lstStyle/>
        <a:p>
          <a:endParaRPr lang="en-US"/>
        </a:p>
      </dgm:t>
    </dgm:pt>
    <dgm:pt modelId="{BB2A3CDF-56D2-4C98-BE07-8A13B541BC92}">
      <dgm:prSet/>
      <dgm:spPr/>
      <dgm:t>
        <a:bodyPr/>
        <a:lstStyle/>
        <a:p>
          <a:r>
            <a:rPr lang="en-US" b="1" i="0" dirty="0"/>
            <a:t>May 2023:  Accept bid(s) for the project.</a:t>
          </a:r>
        </a:p>
      </dgm:t>
    </dgm:pt>
    <dgm:pt modelId="{28BC54D7-CCD6-4FA7-A8E9-84716C6F52DF}" type="parTrans" cxnId="{81A8E6F3-8591-40EE-92AB-127C29CADFD0}">
      <dgm:prSet/>
      <dgm:spPr/>
      <dgm:t>
        <a:bodyPr/>
        <a:lstStyle/>
        <a:p>
          <a:endParaRPr lang="en-US"/>
        </a:p>
      </dgm:t>
    </dgm:pt>
    <dgm:pt modelId="{D44CA3D8-B248-433B-8EB7-BA312DBEE152}" type="sibTrans" cxnId="{81A8E6F3-8591-40EE-92AB-127C29CADFD0}">
      <dgm:prSet/>
      <dgm:spPr/>
      <dgm:t>
        <a:bodyPr/>
        <a:lstStyle/>
        <a:p>
          <a:endParaRPr lang="en-US"/>
        </a:p>
      </dgm:t>
    </dgm:pt>
    <dgm:pt modelId="{89FDD1D6-ECD0-421B-8318-0241C49016EA}">
      <dgm:prSet/>
      <dgm:spPr/>
      <dgm:t>
        <a:bodyPr/>
        <a:lstStyle/>
        <a:p>
          <a:r>
            <a:rPr lang="en-US" b="1" i="0" dirty="0"/>
            <a:t>June 2023:  Begin construction.</a:t>
          </a:r>
        </a:p>
      </dgm:t>
    </dgm:pt>
    <dgm:pt modelId="{44194043-627B-42A2-B9AB-8D09FE3FE673}" type="parTrans" cxnId="{D0B85ED8-0CC7-46B6-B2C9-0E43A6A74B67}">
      <dgm:prSet/>
      <dgm:spPr/>
      <dgm:t>
        <a:bodyPr/>
        <a:lstStyle/>
        <a:p>
          <a:endParaRPr lang="en-US"/>
        </a:p>
      </dgm:t>
    </dgm:pt>
    <dgm:pt modelId="{8562B150-7C56-48EE-993B-C3C81115FF98}" type="sibTrans" cxnId="{D0B85ED8-0CC7-46B6-B2C9-0E43A6A74B67}">
      <dgm:prSet/>
      <dgm:spPr/>
      <dgm:t>
        <a:bodyPr/>
        <a:lstStyle/>
        <a:p>
          <a:endParaRPr lang="en-US"/>
        </a:p>
      </dgm:t>
    </dgm:pt>
    <dgm:pt modelId="{4C368A65-CDA2-49A0-A2F6-807264E06406}">
      <dgm:prSet/>
      <dgm:spPr/>
      <dgm:t>
        <a:bodyPr/>
        <a:lstStyle/>
        <a:p>
          <a:r>
            <a:rPr lang="en-US" b="1" i="0" dirty="0"/>
            <a:t>September 2023:  Complete project.</a:t>
          </a:r>
        </a:p>
      </dgm:t>
    </dgm:pt>
    <dgm:pt modelId="{14B9FBB3-DCF6-4AD5-BC97-0542789340AE}" type="parTrans" cxnId="{447A5AC5-2466-4078-8860-5692FB31AAA1}">
      <dgm:prSet/>
      <dgm:spPr/>
      <dgm:t>
        <a:bodyPr/>
        <a:lstStyle/>
        <a:p>
          <a:endParaRPr lang="en-US"/>
        </a:p>
      </dgm:t>
    </dgm:pt>
    <dgm:pt modelId="{DF9DB118-1795-469A-BE5B-82F4E594D046}" type="sibTrans" cxnId="{447A5AC5-2466-4078-8860-5692FB31AAA1}">
      <dgm:prSet/>
      <dgm:spPr/>
      <dgm:t>
        <a:bodyPr/>
        <a:lstStyle/>
        <a:p>
          <a:endParaRPr lang="en-US"/>
        </a:p>
      </dgm:t>
    </dgm:pt>
    <dgm:pt modelId="{536FEFD1-6FA8-4E9D-9FC7-538A9EC9530D}" type="pres">
      <dgm:prSet presAssocID="{CC2EFD1A-0BC3-4DA7-8C8E-26D8BDCCD290}" presName="Name0" presStyleCnt="0">
        <dgm:presLayoutVars>
          <dgm:dir/>
          <dgm:resizeHandles val="exact"/>
        </dgm:presLayoutVars>
      </dgm:prSet>
      <dgm:spPr/>
    </dgm:pt>
    <dgm:pt modelId="{D4331715-3DF9-488C-B4ED-D7051CC77C2B}" type="pres">
      <dgm:prSet presAssocID="{CC2EFD1A-0BC3-4DA7-8C8E-26D8BDCCD290}" presName="arrow" presStyleLbl="bgShp" presStyleIdx="0" presStyleCnt="1"/>
      <dgm:spPr/>
    </dgm:pt>
    <dgm:pt modelId="{5260B979-A181-4F1C-AC12-079322431F83}" type="pres">
      <dgm:prSet presAssocID="{CC2EFD1A-0BC3-4DA7-8C8E-26D8BDCCD290}" presName="points" presStyleCnt="0"/>
      <dgm:spPr/>
    </dgm:pt>
    <dgm:pt modelId="{88993508-136D-4424-A1BE-63D0AF8BA3A5}" type="pres">
      <dgm:prSet presAssocID="{77618298-F44A-4570-B49D-D72E0DFC8715}" presName="compositeA" presStyleCnt="0"/>
      <dgm:spPr/>
    </dgm:pt>
    <dgm:pt modelId="{4AE59859-CFC6-462C-9D01-CD67DA202018}" type="pres">
      <dgm:prSet presAssocID="{77618298-F44A-4570-B49D-D72E0DFC8715}" presName="textA" presStyleLbl="revTx" presStyleIdx="0" presStyleCnt="6">
        <dgm:presLayoutVars>
          <dgm:bulletEnabled val="1"/>
        </dgm:presLayoutVars>
      </dgm:prSet>
      <dgm:spPr/>
    </dgm:pt>
    <dgm:pt modelId="{BAABD43C-C25A-4C5C-8FB2-041E1E3C5A36}" type="pres">
      <dgm:prSet presAssocID="{77618298-F44A-4570-B49D-D72E0DFC8715}" presName="circleA" presStyleLbl="node1" presStyleIdx="0" presStyleCnt="6"/>
      <dgm:spPr/>
    </dgm:pt>
    <dgm:pt modelId="{D19BCE08-DDF1-4120-91B3-68A1294EE489}" type="pres">
      <dgm:prSet presAssocID="{77618298-F44A-4570-B49D-D72E0DFC8715}" presName="spaceA" presStyleCnt="0"/>
      <dgm:spPr/>
    </dgm:pt>
    <dgm:pt modelId="{D1B263A3-9F2E-481B-8C18-489B8B567D56}" type="pres">
      <dgm:prSet presAssocID="{E9B97064-0FA1-4A43-83AB-22DBE6AEFB2B}" presName="space" presStyleCnt="0"/>
      <dgm:spPr/>
    </dgm:pt>
    <dgm:pt modelId="{E964CC48-85B7-4A96-9BE9-A43E03964F51}" type="pres">
      <dgm:prSet presAssocID="{0D90926A-B241-4AAE-8972-926AA961DBBC}" presName="compositeB" presStyleCnt="0"/>
      <dgm:spPr/>
    </dgm:pt>
    <dgm:pt modelId="{F732C04B-B29D-4E79-A670-9E4C891C30BD}" type="pres">
      <dgm:prSet presAssocID="{0D90926A-B241-4AAE-8972-926AA961DBBC}" presName="textB" presStyleLbl="revTx" presStyleIdx="1" presStyleCnt="6">
        <dgm:presLayoutVars>
          <dgm:bulletEnabled val="1"/>
        </dgm:presLayoutVars>
      </dgm:prSet>
      <dgm:spPr/>
    </dgm:pt>
    <dgm:pt modelId="{94329C4B-90AA-44D9-88A1-2D00E5C8C734}" type="pres">
      <dgm:prSet presAssocID="{0D90926A-B241-4AAE-8972-926AA961DBBC}" presName="circleB" presStyleLbl="node1" presStyleIdx="1" presStyleCnt="6"/>
      <dgm:spPr/>
    </dgm:pt>
    <dgm:pt modelId="{DDD42B06-2FE8-4BD7-B743-E299FFCFB81A}" type="pres">
      <dgm:prSet presAssocID="{0D90926A-B241-4AAE-8972-926AA961DBBC}" presName="spaceB" presStyleCnt="0"/>
      <dgm:spPr/>
    </dgm:pt>
    <dgm:pt modelId="{051273FE-2CDD-43F1-A361-5B64DF657882}" type="pres">
      <dgm:prSet presAssocID="{B1F3E4A2-0E18-4B45-929D-D4A781DDB273}" presName="space" presStyleCnt="0"/>
      <dgm:spPr/>
    </dgm:pt>
    <dgm:pt modelId="{0E39629B-9073-48AB-982F-0A519787F8E3}" type="pres">
      <dgm:prSet presAssocID="{0148EEB0-E5C6-431D-AD09-C23D816FD3CD}" presName="compositeA" presStyleCnt="0"/>
      <dgm:spPr/>
    </dgm:pt>
    <dgm:pt modelId="{4488321A-8D90-4148-AF86-D0A7457B6016}" type="pres">
      <dgm:prSet presAssocID="{0148EEB0-E5C6-431D-AD09-C23D816FD3CD}" presName="textA" presStyleLbl="revTx" presStyleIdx="2" presStyleCnt="6">
        <dgm:presLayoutVars>
          <dgm:bulletEnabled val="1"/>
        </dgm:presLayoutVars>
      </dgm:prSet>
      <dgm:spPr/>
    </dgm:pt>
    <dgm:pt modelId="{9D50C127-3C96-4380-B2E1-080F4F1E0C00}" type="pres">
      <dgm:prSet presAssocID="{0148EEB0-E5C6-431D-AD09-C23D816FD3CD}" presName="circleA" presStyleLbl="node1" presStyleIdx="2" presStyleCnt="6"/>
      <dgm:spPr/>
    </dgm:pt>
    <dgm:pt modelId="{F6537DE6-A4F6-4BC5-A5AD-574D0C16A0CE}" type="pres">
      <dgm:prSet presAssocID="{0148EEB0-E5C6-431D-AD09-C23D816FD3CD}" presName="spaceA" presStyleCnt="0"/>
      <dgm:spPr/>
    </dgm:pt>
    <dgm:pt modelId="{BD0B2EB4-AEA2-4AAD-83B0-5A93FABF9CF0}" type="pres">
      <dgm:prSet presAssocID="{B3BF85A1-9B7A-4BE6-9E88-E0A6B899DFB6}" presName="space" presStyleCnt="0"/>
      <dgm:spPr/>
    </dgm:pt>
    <dgm:pt modelId="{E23BF876-6A5A-4F01-9F5B-50D715241189}" type="pres">
      <dgm:prSet presAssocID="{BB2A3CDF-56D2-4C98-BE07-8A13B541BC92}" presName="compositeB" presStyleCnt="0"/>
      <dgm:spPr/>
    </dgm:pt>
    <dgm:pt modelId="{9D7A4EBE-F18D-4261-986B-CA298D14CF80}" type="pres">
      <dgm:prSet presAssocID="{BB2A3CDF-56D2-4C98-BE07-8A13B541BC92}" presName="textB" presStyleLbl="revTx" presStyleIdx="3" presStyleCnt="6">
        <dgm:presLayoutVars>
          <dgm:bulletEnabled val="1"/>
        </dgm:presLayoutVars>
      </dgm:prSet>
      <dgm:spPr/>
    </dgm:pt>
    <dgm:pt modelId="{54A5FD67-2413-44E8-A6E3-53C5E8FF9579}" type="pres">
      <dgm:prSet presAssocID="{BB2A3CDF-56D2-4C98-BE07-8A13B541BC92}" presName="circleB" presStyleLbl="node1" presStyleIdx="3" presStyleCnt="6"/>
      <dgm:spPr/>
    </dgm:pt>
    <dgm:pt modelId="{CC7B0291-7CC8-4D61-8130-569BF347B94D}" type="pres">
      <dgm:prSet presAssocID="{BB2A3CDF-56D2-4C98-BE07-8A13B541BC92}" presName="spaceB" presStyleCnt="0"/>
      <dgm:spPr/>
    </dgm:pt>
    <dgm:pt modelId="{943C0E27-BEEE-4E1E-BF8A-3B77772B8331}" type="pres">
      <dgm:prSet presAssocID="{D44CA3D8-B248-433B-8EB7-BA312DBEE152}" presName="space" presStyleCnt="0"/>
      <dgm:spPr/>
    </dgm:pt>
    <dgm:pt modelId="{C553EDBC-112C-4DE3-A0CB-A73594701180}" type="pres">
      <dgm:prSet presAssocID="{89FDD1D6-ECD0-421B-8318-0241C49016EA}" presName="compositeA" presStyleCnt="0"/>
      <dgm:spPr/>
    </dgm:pt>
    <dgm:pt modelId="{4B41723C-8801-46AE-94C5-ADF7AB1E365D}" type="pres">
      <dgm:prSet presAssocID="{89FDD1D6-ECD0-421B-8318-0241C49016EA}" presName="textA" presStyleLbl="revTx" presStyleIdx="4" presStyleCnt="6">
        <dgm:presLayoutVars>
          <dgm:bulletEnabled val="1"/>
        </dgm:presLayoutVars>
      </dgm:prSet>
      <dgm:spPr/>
    </dgm:pt>
    <dgm:pt modelId="{15F55010-9C9D-485D-83AF-AFF426A556FA}" type="pres">
      <dgm:prSet presAssocID="{89FDD1D6-ECD0-421B-8318-0241C49016EA}" presName="circleA" presStyleLbl="node1" presStyleIdx="4" presStyleCnt="6"/>
      <dgm:spPr/>
    </dgm:pt>
    <dgm:pt modelId="{0FFFE147-6912-48AE-B87B-78664E4C18FE}" type="pres">
      <dgm:prSet presAssocID="{89FDD1D6-ECD0-421B-8318-0241C49016EA}" presName="spaceA" presStyleCnt="0"/>
      <dgm:spPr/>
    </dgm:pt>
    <dgm:pt modelId="{FBF5F3E2-80D6-42D5-9844-1F9E82F10E45}" type="pres">
      <dgm:prSet presAssocID="{8562B150-7C56-48EE-993B-C3C81115FF98}" presName="space" presStyleCnt="0"/>
      <dgm:spPr/>
    </dgm:pt>
    <dgm:pt modelId="{C81B9D0A-5D36-409B-B34E-408027878897}" type="pres">
      <dgm:prSet presAssocID="{4C368A65-CDA2-49A0-A2F6-807264E06406}" presName="compositeB" presStyleCnt="0"/>
      <dgm:spPr/>
    </dgm:pt>
    <dgm:pt modelId="{79146E66-74D8-48D3-B525-4FDD6868C22A}" type="pres">
      <dgm:prSet presAssocID="{4C368A65-CDA2-49A0-A2F6-807264E06406}" presName="textB" presStyleLbl="revTx" presStyleIdx="5" presStyleCnt="6">
        <dgm:presLayoutVars>
          <dgm:bulletEnabled val="1"/>
        </dgm:presLayoutVars>
      </dgm:prSet>
      <dgm:spPr/>
    </dgm:pt>
    <dgm:pt modelId="{8176024F-2FFF-40FE-BC3F-8B34D6BDD278}" type="pres">
      <dgm:prSet presAssocID="{4C368A65-CDA2-49A0-A2F6-807264E06406}" presName="circleB" presStyleLbl="node1" presStyleIdx="5" presStyleCnt="6"/>
      <dgm:spPr/>
    </dgm:pt>
    <dgm:pt modelId="{68D3AFD7-DA77-4A69-B73B-0CF85F23E77D}" type="pres">
      <dgm:prSet presAssocID="{4C368A65-CDA2-49A0-A2F6-807264E06406}" presName="spaceB" presStyleCnt="0"/>
      <dgm:spPr/>
    </dgm:pt>
  </dgm:ptLst>
  <dgm:cxnLst>
    <dgm:cxn modelId="{CDE21B0C-0A75-4D2E-B4F6-201CA2965298}" type="presOf" srcId="{BB2A3CDF-56D2-4C98-BE07-8A13B541BC92}" destId="{9D7A4EBE-F18D-4261-986B-CA298D14CF80}" srcOrd="0" destOrd="0" presId="urn:microsoft.com/office/officeart/2005/8/layout/hProcess11"/>
    <dgm:cxn modelId="{3720B557-EF11-497C-9359-08C83E4449B7}" srcId="{CC2EFD1A-0BC3-4DA7-8C8E-26D8BDCCD290}" destId="{0148EEB0-E5C6-431D-AD09-C23D816FD3CD}" srcOrd="2" destOrd="0" parTransId="{144ED362-73D3-4B06-BB7B-02A881899379}" sibTransId="{B3BF85A1-9B7A-4BE6-9E88-E0A6B899DFB6}"/>
    <dgm:cxn modelId="{7936EB58-B933-48E6-9242-D55B57A1E906}" type="presOf" srcId="{89FDD1D6-ECD0-421B-8318-0241C49016EA}" destId="{4B41723C-8801-46AE-94C5-ADF7AB1E365D}" srcOrd="0" destOrd="0" presId="urn:microsoft.com/office/officeart/2005/8/layout/hProcess11"/>
    <dgm:cxn modelId="{EBACED96-EA83-4796-8015-A1232F738F8C}" type="presOf" srcId="{CC2EFD1A-0BC3-4DA7-8C8E-26D8BDCCD290}" destId="{536FEFD1-6FA8-4E9D-9FC7-538A9EC9530D}" srcOrd="0" destOrd="0" presId="urn:microsoft.com/office/officeart/2005/8/layout/hProcess11"/>
    <dgm:cxn modelId="{28B44E9F-84D5-4E2B-8936-02410CA2068D}" type="presOf" srcId="{0D90926A-B241-4AAE-8972-926AA961DBBC}" destId="{F732C04B-B29D-4E79-A670-9E4C891C30BD}" srcOrd="0" destOrd="0" presId="urn:microsoft.com/office/officeart/2005/8/layout/hProcess11"/>
    <dgm:cxn modelId="{1ECB72B6-43CB-482F-9A9B-9A6D812A2CA2}" srcId="{CC2EFD1A-0BC3-4DA7-8C8E-26D8BDCCD290}" destId="{0D90926A-B241-4AAE-8972-926AA961DBBC}" srcOrd="1" destOrd="0" parTransId="{1F64B7D0-67F6-49B7-860B-44DF3DF68410}" sibTransId="{B1F3E4A2-0E18-4B45-929D-D4A781DDB273}"/>
    <dgm:cxn modelId="{9E4FACB9-9F9F-4AC1-ADE6-E12C9AEB8A1D}" type="presOf" srcId="{77618298-F44A-4570-B49D-D72E0DFC8715}" destId="{4AE59859-CFC6-462C-9D01-CD67DA202018}" srcOrd="0" destOrd="0" presId="urn:microsoft.com/office/officeart/2005/8/layout/hProcess11"/>
    <dgm:cxn modelId="{447A5AC5-2466-4078-8860-5692FB31AAA1}" srcId="{CC2EFD1A-0BC3-4DA7-8C8E-26D8BDCCD290}" destId="{4C368A65-CDA2-49A0-A2F6-807264E06406}" srcOrd="5" destOrd="0" parTransId="{14B9FBB3-DCF6-4AD5-BC97-0542789340AE}" sibTransId="{DF9DB118-1795-469A-BE5B-82F4E594D046}"/>
    <dgm:cxn modelId="{2E5B41CA-86A8-4019-B9F2-D4198210EDBD}" srcId="{CC2EFD1A-0BC3-4DA7-8C8E-26D8BDCCD290}" destId="{77618298-F44A-4570-B49D-D72E0DFC8715}" srcOrd="0" destOrd="0" parTransId="{8D2BD098-0C58-4C1E-A9F8-08AA2569ECA6}" sibTransId="{E9B97064-0FA1-4A43-83AB-22DBE6AEFB2B}"/>
    <dgm:cxn modelId="{421465CD-A929-4409-93A7-C9D93D05A27B}" type="presOf" srcId="{4C368A65-CDA2-49A0-A2F6-807264E06406}" destId="{79146E66-74D8-48D3-B525-4FDD6868C22A}" srcOrd="0" destOrd="0" presId="urn:microsoft.com/office/officeart/2005/8/layout/hProcess11"/>
    <dgm:cxn modelId="{D0B85ED8-0CC7-46B6-B2C9-0E43A6A74B67}" srcId="{CC2EFD1A-0BC3-4DA7-8C8E-26D8BDCCD290}" destId="{89FDD1D6-ECD0-421B-8318-0241C49016EA}" srcOrd="4" destOrd="0" parTransId="{44194043-627B-42A2-B9AB-8D09FE3FE673}" sibTransId="{8562B150-7C56-48EE-993B-C3C81115FF98}"/>
    <dgm:cxn modelId="{2DFB86DC-3F5A-4352-8581-254322D6EDA6}" type="presOf" srcId="{0148EEB0-E5C6-431D-AD09-C23D816FD3CD}" destId="{4488321A-8D90-4148-AF86-D0A7457B6016}" srcOrd="0" destOrd="0" presId="urn:microsoft.com/office/officeart/2005/8/layout/hProcess11"/>
    <dgm:cxn modelId="{81A8E6F3-8591-40EE-92AB-127C29CADFD0}" srcId="{CC2EFD1A-0BC3-4DA7-8C8E-26D8BDCCD290}" destId="{BB2A3CDF-56D2-4C98-BE07-8A13B541BC92}" srcOrd="3" destOrd="0" parTransId="{28BC54D7-CCD6-4FA7-A8E9-84716C6F52DF}" sibTransId="{D44CA3D8-B248-433B-8EB7-BA312DBEE152}"/>
    <dgm:cxn modelId="{07183318-03AD-47A4-94BB-347726A1647E}" type="presParOf" srcId="{536FEFD1-6FA8-4E9D-9FC7-538A9EC9530D}" destId="{D4331715-3DF9-488C-B4ED-D7051CC77C2B}" srcOrd="0" destOrd="0" presId="urn:microsoft.com/office/officeart/2005/8/layout/hProcess11"/>
    <dgm:cxn modelId="{A117F8DC-B962-457F-A88E-FC09684B9136}" type="presParOf" srcId="{536FEFD1-6FA8-4E9D-9FC7-538A9EC9530D}" destId="{5260B979-A181-4F1C-AC12-079322431F83}" srcOrd="1" destOrd="0" presId="urn:microsoft.com/office/officeart/2005/8/layout/hProcess11"/>
    <dgm:cxn modelId="{56A2B104-7B2C-40B8-8AB3-FCE737E9FA5B}" type="presParOf" srcId="{5260B979-A181-4F1C-AC12-079322431F83}" destId="{88993508-136D-4424-A1BE-63D0AF8BA3A5}" srcOrd="0" destOrd="0" presId="urn:microsoft.com/office/officeart/2005/8/layout/hProcess11"/>
    <dgm:cxn modelId="{72F9491A-7F46-4786-9133-27C8C34625F2}" type="presParOf" srcId="{88993508-136D-4424-A1BE-63D0AF8BA3A5}" destId="{4AE59859-CFC6-462C-9D01-CD67DA202018}" srcOrd="0" destOrd="0" presId="urn:microsoft.com/office/officeart/2005/8/layout/hProcess11"/>
    <dgm:cxn modelId="{71A6780E-E35D-4086-AA4A-46C9C215AA4B}" type="presParOf" srcId="{88993508-136D-4424-A1BE-63D0AF8BA3A5}" destId="{BAABD43C-C25A-4C5C-8FB2-041E1E3C5A36}" srcOrd="1" destOrd="0" presId="urn:microsoft.com/office/officeart/2005/8/layout/hProcess11"/>
    <dgm:cxn modelId="{C52366BB-9822-4E1B-BF33-443A5E28EFBA}" type="presParOf" srcId="{88993508-136D-4424-A1BE-63D0AF8BA3A5}" destId="{D19BCE08-DDF1-4120-91B3-68A1294EE489}" srcOrd="2" destOrd="0" presId="urn:microsoft.com/office/officeart/2005/8/layout/hProcess11"/>
    <dgm:cxn modelId="{0FB010C2-4644-4BA9-B987-E600F6B9C0A4}" type="presParOf" srcId="{5260B979-A181-4F1C-AC12-079322431F83}" destId="{D1B263A3-9F2E-481B-8C18-489B8B567D56}" srcOrd="1" destOrd="0" presId="urn:microsoft.com/office/officeart/2005/8/layout/hProcess11"/>
    <dgm:cxn modelId="{DFD311A9-2D89-49E7-B4D3-880FFAFCD095}" type="presParOf" srcId="{5260B979-A181-4F1C-AC12-079322431F83}" destId="{E964CC48-85B7-4A96-9BE9-A43E03964F51}" srcOrd="2" destOrd="0" presId="urn:microsoft.com/office/officeart/2005/8/layout/hProcess11"/>
    <dgm:cxn modelId="{4B052BDC-1AD1-4716-AB32-5EBBEFC58887}" type="presParOf" srcId="{E964CC48-85B7-4A96-9BE9-A43E03964F51}" destId="{F732C04B-B29D-4E79-A670-9E4C891C30BD}" srcOrd="0" destOrd="0" presId="urn:microsoft.com/office/officeart/2005/8/layout/hProcess11"/>
    <dgm:cxn modelId="{2AB9694B-0597-4EB1-8F5C-98EA252F6B7F}" type="presParOf" srcId="{E964CC48-85B7-4A96-9BE9-A43E03964F51}" destId="{94329C4B-90AA-44D9-88A1-2D00E5C8C734}" srcOrd="1" destOrd="0" presId="urn:microsoft.com/office/officeart/2005/8/layout/hProcess11"/>
    <dgm:cxn modelId="{1C6D6B5F-2603-49C7-8216-4FFB73B637C1}" type="presParOf" srcId="{E964CC48-85B7-4A96-9BE9-A43E03964F51}" destId="{DDD42B06-2FE8-4BD7-B743-E299FFCFB81A}" srcOrd="2" destOrd="0" presId="urn:microsoft.com/office/officeart/2005/8/layout/hProcess11"/>
    <dgm:cxn modelId="{75E6E8BB-C293-43FE-8C99-863B9D3A47BC}" type="presParOf" srcId="{5260B979-A181-4F1C-AC12-079322431F83}" destId="{051273FE-2CDD-43F1-A361-5B64DF657882}" srcOrd="3" destOrd="0" presId="urn:microsoft.com/office/officeart/2005/8/layout/hProcess11"/>
    <dgm:cxn modelId="{01D5D100-F3C3-4D46-9C37-37F83013FEE6}" type="presParOf" srcId="{5260B979-A181-4F1C-AC12-079322431F83}" destId="{0E39629B-9073-48AB-982F-0A519787F8E3}" srcOrd="4" destOrd="0" presId="urn:microsoft.com/office/officeart/2005/8/layout/hProcess11"/>
    <dgm:cxn modelId="{ECC846B1-BD3A-47A3-99E1-30D2457D61DA}" type="presParOf" srcId="{0E39629B-9073-48AB-982F-0A519787F8E3}" destId="{4488321A-8D90-4148-AF86-D0A7457B6016}" srcOrd="0" destOrd="0" presId="urn:microsoft.com/office/officeart/2005/8/layout/hProcess11"/>
    <dgm:cxn modelId="{DA3B9A31-4DDD-4A29-838D-9B240EB6C5E5}" type="presParOf" srcId="{0E39629B-9073-48AB-982F-0A519787F8E3}" destId="{9D50C127-3C96-4380-B2E1-080F4F1E0C00}" srcOrd="1" destOrd="0" presId="urn:microsoft.com/office/officeart/2005/8/layout/hProcess11"/>
    <dgm:cxn modelId="{590D2573-858A-4E3A-8172-6340F5BD0AD6}" type="presParOf" srcId="{0E39629B-9073-48AB-982F-0A519787F8E3}" destId="{F6537DE6-A4F6-4BC5-A5AD-574D0C16A0CE}" srcOrd="2" destOrd="0" presId="urn:microsoft.com/office/officeart/2005/8/layout/hProcess11"/>
    <dgm:cxn modelId="{15C34F17-2760-4915-B74B-100A4DF9381B}" type="presParOf" srcId="{5260B979-A181-4F1C-AC12-079322431F83}" destId="{BD0B2EB4-AEA2-4AAD-83B0-5A93FABF9CF0}" srcOrd="5" destOrd="0" presId="urn:microsoft.com/office/officeart/2005/8/layout/hProcess11"/>
    <dgm:cxn modelId="{25B45A82-C5AA-4901-9407-C95E448ED1A0}" type="presParOf" srcId="{5260B979-A181-4F1C-AC12-079322431F83}" destId="{E23BF876-6A5A-4F01-9F5B-50D715241189}" srcOrd="6" destOrd="0" presId="urn:microsoft.com/office/officeart/2005/8/layout/hProcess11"/>
    <dgm:cxn modelId="{386ABE0E-9EF9-46DB-AC03-2183092380D0}" type="presParOf" srcId="{E23BF876-6A5A-4F01-9F5B-50D715241189}" destId="{9D7A4EBE-F18D-4261-986B-CA298D14CF80}" srcOrd="0" destOrd="0" presId="urn:microsoft.com/office/officeart/2005/8/layout/hProcess11"/>
    <dgm:cxn modelId="{B7813B5F-8153-4177-938F-139990F55653}" type="presParOf" srcId="{E23BF876-6A5A-4F01-9F5B-50D715241189}" destId="{54A5FD67-2413-44E8-A6E3-53C5E8FF9579}" srcOrd="1" destOrd="0" presId="urn:microsoft.com/office/officeart/2005/8/layout/hProcess11"/>
    <dgm:cxn modelId="{DB806887-91E8-4443-B654-C12FC2E4628A}" type="presParOf" srcId="{E23BF876-6A5A-4F01-9F5B-50D715241189}" destId="{CC7B0291-7CC8-4D61-8130-569BF347B94D}" srcOrd="2" destOrd="0" presId="urn:microsoft.com/office/officeart/2005/8/layout/hProcess11"/>
    <dgm:cxn modelId="{D2B83123-9C93-4427-894B-29D80DA4F9D8}" type="presParOf" srcId="{5260B979-A181-4F1C-AC12-079322431F83}" destId="{943C0E27-BEEE-4E1E-BF8A-3B77772B8331}" srcOrd="7" destOrd="0" presId="urn:microsoft.com/office/officeart/2005/8/layout/hProcess11"/>
    <dgm:cxn modelId="{04B39240-6F09-4774-8438-87A1CA2E760F}" type="presParOf" srcId="{5260B979-A181-4F1C-AC12-079322431F83}" destId="{C553EDBC-112C-4DE3-A0CB-A73594701180}" srcOrd="8" destOrd="0" presId="urn:microsoft.com/office/officeart/2005/8/layout/hProcess11"/>
    <dgm:cxn modelId="{2715DCB2-F82C-48A8-8517-8A90A1FAFD27}" type="presParOf" srcId="{C553EDBC-112C-4DE3-A0CB-A73594701180}" destId="{4B41723C-8801-46AE-94C5-ADF7AB1E365D}" srcOrd="0" destOrd="0" presId="urn:microsoft.com/office/officeart/2005/8/layout/hProcess11"/>
    <dgm:cxn modelId="{FD328CC4-8F1F-47EE-B457-747649D2C111}" type="presParOf" srcId="{C553EDBC-112C-4DE3-A0CB-A73594701180}" destId="{15F55010-9C9D-485D-83AF-AFF426A556FA}" srcOrd="1" destOrd="0" presId="urn:microsoft.com/office/officeart/2005/8/layout/hProcess11"/>
    <dgm:cxn modelId="{ADEF06CA-7E3B-4784-BFA8-35D1F98AF3A4}" type="presParOf" srcId="{C553EDBC-112C-4DE3-A0CB-A73594701180}" destId="{0FFFE147-6912-48AE-B87B-78664E4C18FE}" srcOrd="2" destOrd="0" presId="urn:microsoft.com/office/officeart/2005/8/layout/hProcess11"/>
    <dgm:cxn modelId="{C43929F4-4AFB-45EF-BFDB-EDB9C30364E5}" type="presParOf" srcId="{5260B979-A181-4F1C-AC12-079322431F83}" destId="{FBF5F3E2-80D6-42D5-9844-1F9E82F10E45}" srcOrd="9" destOrd="0" presId="urn:microsoft.com/office/officeart/2005/8/layout/hProcess11"/>
    <dgm:cxn modelId="{82E41BB6-E0DB-4153-80BC-17DA34B047F5}" type="presParOf" srcId="{5260B979-A181-4F1C-AC12-079322431F83}" destId="{C81B9D0A-5D36-409B-B34E-408027878897}" srcOrd="10" destOrd="0" presId="urn:microsoft.com/office/officeart/2005/8/layout/hProcess11"/>
    <dgm:cxn modelId="{4EA9DE61-941E-44EE-A93F-BFEE2EB4B922}" type="presParOf" srcId="{C81B9D0A-5D36-409B-B34E-408027878897}" destId="{79146E66-74D8-48D3-B525-4FDD6868C22A}" srcOrd="0" destOrd="0" presId="urn:microsoft.com/office/officeart/2005/8/layout/hProcess11"/>
    <dgm:cxn modelId="{4D73C33A-ACA9-405C-B5B5-52CC42870E53}" type="presParOf" srcId="{C81B9D0A-5D36-409B-B34E-408027878897}" destId="{8176024F-2FFF-40FE-BC3F-8B34D6BDD278}" srcOrd="1" destOrd="0" presId="urn:microsoft.com/office/officeart/2005/8/layout/hProcess11"/>
    <dgm:cxn modelId="{0060995F-F157-4120-B563-394A6DC9BBB9}" type="presParOf" srcId="{C81B9D0A-5D36-409B-B34E-408027878897}" destId="{68D3AFD7-DA77-4A69-B73B-0CF85F23E7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31715-3DF9-488C-B4ED-D7051CC77C2B}">
      <dsp:nvSpPr>
        <dsp:cNvPr id="0" name=""/>
        <dsp:cNvSpPr/>
      </dsp:nvSpPr>
      <dsp:spPr>
        <a:xfrm>
          <a:off x="0" y="1349692"/>
          <a:ext cx="8472882" cy="179959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59859-CFC6-462C-9D01-CD67DA202018}">
      <dsp:nvSpPr>
        <dsp:cNvPr id="0" name=""/>
        <dsp:cNvSpPr/>
      </dsp:nvSpPr>
      <dsp:spPr>
        <a:xfrm>
          <a:off x="2094" y="0"/>
          <a:ext cx="1219424" cy="17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/>
            <a:t>Winter 2023:  Complete planning through BETA for the rebuilding of the playground.</a:t>
          </a:r>
          <a:endParaRPr lang="en-US" sz="1000" b="1" kern="1200" dirty="0"/>
        </a:p>
      </dsp:txBody>
      <dsp:txXfrm>
        <a:off x="2094" y="0"/>
        <a:ext cx="1219424" cy="1799590"/>
      </dsp:txXfrm>
    </dsp:sp>
    <dsp:sp modelId="{BAABD43C-C25A-4C5C-8FB2-041E1E3C5A36}">
      <dsp:nvSpPr>
        <dsp:cNvPr id="0" name=""/>
        <dsp:cNvSpPr/>
      </dsp:nvSpPr>
      <dsp:spPr>
        <a:xfrm>
          <a:off x="386858" y="2024538"/>
          <a:ext cx="449897" cy="4498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2C04B-B29D-4E79-A670-9E4C891C30BD}">
      <dsp:nvSpPr>
        <dsp:cNvPr id="0" name=""/>
        <dsp:cNvSpPr/>
      </dsp:nvSpPr>
      <dsp:spPr>
        <a:xfrm>
          <a:off x="1282490" y="2699385"/>
          <a:ext cx="1219424" cy="17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/>
            <a:t>April 2023:  Secure funding for the project at Town Meeting.</a:t>
          </a:r>
        </a:p>
      </dsp:txBody>
      <dsp:txXfrm>
        <a:off x="1282490" y="2699385"/>
        <a:ext cx="1219424" cy="1799590"/>
      </dsp:txXfrm>
    </dsp:sp>
    <dsp:sp modelId="{94329C4B-90AA-44D9-88A1-2D00E5C8C734}">
      <dsp:nvSpPr>
        <dsp:cNvPr id="0" name=""/>
        <dsp:cNvSpPr/>
      </dsp:nvSpPr>
      <dsp:spPr>
        <a:xfrm>
          <a:off x="1667254" y="2024538"/>
          <a:ext cx="449897" cy="4498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8321A-8D90-4148-AF86-D0A7457B6016}">
      <dsp:nvSpPr>
        <dsp:cNvPr id="0" name=""/>
        <dsp:cNvSpPr/>
      </dsp:nvSpPr>
      <dsp:spPr>
        <a:xfrm>
          <a:off x="2562886" y="0"/>
          <a:ext cx="1219424" cy="17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/>
            <a:t>April 2023:  Put the project out to bid (possibly in two components).</a:t>
          </a:r>
        </a:p>
      </dsp:txBody>
      <dsp:txXfrm>
        <a:off x="2562886" y="0"/>
        <a:ext cx="1219424" cy="1799590"/>
      </dsp:txXfrm>
    </dsp:sp>
    <dsp:sp modelId="{9D50C127-3C96-4380-B2E1-080F4F1E0C00}">
      <dsp:nvSpPr>
        <dsp:cNvPr id="0" name=""/>
        <dsp:cNvSpPr/>
      </dsp:nvSpPr>
      <dsp:spPr>
        <a:xfrm>
          <a:off x="2947650" y="2024538"/>
          <a:ext cx="449897" cy="4498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A4EBE-F18D-4261-986B-CA298D14CF80}">
      <dsp:nvSpPr>
        <dsp:cNvPr id="0" name=""/>
        <dsp:cNvSpPr/>
      </dsp:nvSpPr>
      <dsp:spPr>
        <a:xfrm>
          <a:off x="3843282" y="2699385"/>
          <a:ext cx="1219424" cy="17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/>
            <a:t>May 2023:  Accept bid(s) for the project.</a:t>
          </a:r>
        </a:p>
      </dsp:txBody>
      <dsp:txXfrm>
        <a:off x="3843282" y="2699385"/>
        <a:ext cx="1219424" cy="1799590"/>
      </dsp:txXfrm>
    </dsp:sp>
    <dsp:sp modelId="{54A5FD67-2413-44E8-A6E3-53C5E8FF9579}">
      <dsp:nvSpPr>
        <dsp:cNvPr id="0" name=""/>
        <dsp:cNvSpPr/>
      </dsp:nvSpPr>
      <dsp:spPr>
        <a:xfrm>
          <a:off x="4228046" y="2024538"/>
          <a:ext cx="449897" cy="4498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1723C-8801-46AE-94C5-ADF7AB1E365D}">
      <dsp:nvSpPr>
        <dsp:cNvPr id="0" name=""/>
        <dsp:cNvSpPr/>
      </dsp:nvSpPr>
      <dsp:spPr>
        <a:xfrm>
          <a:off x="5123678" y="0"/>
          <a:ext cx="1219424" cy="17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/>
            <a:t>June 2023:  Begin construction.</a:t>
          </a:r>
        </a:p>
      </dsp:txBody>
      <dsp:txXfrm>
        <a:off x="5123678" y="0"/>
        <a:ext cx="1219424" cy="1799590"/>
      </dsp:txXfrm>
    </dsp:sp>
    <dsp:sp modelId="{15F55010-9C9D-485D-83AF-AFF426A556FA}">
      <dsp:nvSpPr>
        <dsp:cNvPr id="0" name=""/>
        <dsp:cNvSpPr/>
      </dsp:nvSpPr>
      <dsp:spPr>
        <a:xfrm>
          <a:off x="5508442" y="2024538"/>
          <a:ext cx="449897" cy="4498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46E66-74D8-48D3-B525-4FDD6868C22A}">
      <dsp:nvSpPr>
        <dsp:cNvPr id="0" name=""/>
        <dsp:cNvSpPr/>
      </dsp:nvSpPr>
      <dsp:spPr>
        <a:xfrm>
          <a:off x="6404074" y="2699385"/>
          <a:ext cx="1219424" cy="17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/>
            <a:t>September 2023:  Complete project.</a:t>
          </a:r>
        </a:p>
      </dsp:txBody>
      <dsp:txXfrm>
        <a:off x="6404074" y="2699385"/>
        <a:ext cx="1219424" cy="1799590"/>
      </dsp:txXfrm>
    </dsp:sp>
    <dsp:sp modelId="{8176024F-2FFF-40FE-BC3F-8B34D6BDD278}">
      <dsp:nvSpPr>
        <dsp:cNvPr id="0" name=""/>
        <dsp:cNvSpPr/>
      </dsp:nvSpPr>
      <dsp:spPr>
        <a:xfrm>
          <a:off x="6788838" y="2024538"/>
          <a:ext cx="449897" cy="4498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F9AC4-A327-4C47-96EC-FAC5A7D3015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C65A-0D44-4F0A-9219-E57C6D0A8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">
            <a:extLst>
              <a:ext uri="{FF2B5EF4-FFF2-40B4-BE49-F238E27FC236}">
                <a16:creationId xmlns:a16="http://schemas.microsoft.com/office/drawing/2014/main" id="{251635C6-F264-41B3-BE68-F1C914BFFFC4}"/>
              </a:ext>
            </a:extLst>
          </p:cNvPr>
          <p:cNvSpPr/>
          <p:nvPr userDrawn="1"/>
        </p:nvSpPr>
        <p:spPr>
          <a:xfrm>
            <a:off x="-3482" y="0"/>
            <a:ext cx="5264746" cy="6858000"/>
          </a:xfrm>
          <a:custGeom>
            <a:avLst/>
            <a:gdLst>
              <a:gd name="connsiteX0" fmla="*/ 0 w 9074727"/>
              <a:gd name="connsiteY0" fmla="*/ 10058399 h 10058399"/>
              <a:gd name="connsiteX1" fmla="*/ 2268682 w 9074727"/>
              <a:gd name="connsiteY1" fmla="*/ 0 h 10058399"/>
              <a:gd name="connsiteX2" fmla="*/ 9074727 w 9074727"/>
              <a:gd name="connsiteY2" fmla="*/ 0 h 10058399"/>
              <a:gd name="connsiteX3" fmla="*/ 6806045 w 9074727"/>
              <a:gd name="connsiteY3" fmla="*/ 10058399 h 10058399"/>
              <a:gd name="connsiteX4" fmla="*/ 0 w 9074727"/>
              <a:gd name="connsiteY4" fmla="*/ 10058399 h 10058399"/>
              <a:gd name="connsiteX0" fmla="*/ 3463 w 9078190"/>
              <a:gd name="connsiteY0" fmla="*/ 10058399 h 10058399"/>
              <a:gd name="connsiteX1" fmla="*/ 0 w 9078190"/>
              <a:gd name="connsiteY1" fmla="*/ 0 h 10058399"/>
              <a:gd name="connsiteX2" fmla="*/ 9078190 w 9078190"/>
              <a:gd name="connsiteY2" fmla="*/ 0 h 10058399"/>
              <a:gd name="connsiteX3" fmla="*/ 6809508 w 9078190"/>
              <a:gd name="connsiteY3" fmla="*/ 10058399 h 10058399"/>
              <a:gd name="connsiteX4" fmla="*/ 3463 w 9078190"/>
              <a:gd name="connsiteY4" fmla="*/ 10058399 h 10058399"/>
              <a:gd name="connsiteX0" fmla="*/ 3463 w 9078190"/>
              <a:gd name="connsiteY0" fmla="*/ 10058399 h 10058399"/>
              <a:gd name="connsiteX1" fmla="*/ 0 w 9078190"/>
              <a:gd name="connsiteY1" fmla="*/ 0 h 10058399"/>
              <a:gd name="connsiteX2" fmla="*/ 9078190 w 9078190"/>
              <a:gd name="connsiteY2" fmla="*/ 0 h 10058399"/>
              <a:gd name="connsiteX3" fmla="*/ 3581399 w 9078190"/>
              <a:gd name="connsiteY3" fmla="*/ 9968344 h 10058399"/>
              <a:gd name="connsiteX4" fmla="*/ 3463 w 9078190"/>
              <a:gd name="connsiteY4" fmla="*/ 10058399 h 10058399"/>
              <a:gd name="connsiteX0" fmla="*/ 3463 w 9078190"/>
              <a:gd name="connsiteY0" fmla="*/ 10058399 h 10058399"/>
              <a:gd name="connsiteX1" fmla="*/ 0 w 9078190"/>
              <a:gd name="connsiteY1" fmla="*/ 0 h 10058399"/>
              <a:gd name="connsiteX2" fmla="*/ 9078190 w 9078190"/>
              <a:gd name="connsiteY2" fmla="*/ 0 h 10058399"/>
              <a:gd name="connsiteX3" fmla="*/ 1911927 w 9078190"/>
              <a:gd name="connsiteY3" fmla="*/ 9905999 h 10058399"/>
              <a:gd name="connsiteX4" fmla="*/ 3463 w 9078190"/>
              <a:gd name="connsiteY4" fmla="*/ 10058399 h 10058399"/>
              <a:gd name="connsiteX0" fmla="*/ 3463 w 9078190"/>
              <a:gd name="connsiteY0" fmla="*/ 10058399 h 10058399"/>
              <a:gd name="connsiteX1" fmla="*/ 0 w 9078190"/>
              <a:gd name="connsiteY1" fmla="*/ 0 h 10058399"/>
              <a:gd name="connsiteX2" fmla="*/ 9078190 w 9078190"/>
              <a:gd name="connsiteY2" fmla="*/ 0 h 10058399"/>
              <a:gd name="connsiteX3" fmla="*/ 3061854 w 9078190"/>
              <a:gd name="connsiteY3" fmla="*/ 10058399 h 10058399"/>
              <a:gd name="connsiteX4" fmla="*/ 3463 w 9078190"/>
              <a:gd name="connsiteY4" fmla="*/ 10058399 h 10058399"/>
              <a:gd name="connsiteX0" fmla="*/ 3463 w 6646717"/>
              <a:gd name="connsiteY0" fmla="*/ 10155380 h 10155380"/>
              <a:gd name="connsiteX1" fmla="*/ 0 w 6646717"/>
              <a:gd name="connsiteY1" fmla="*/ 96981 h 10155380"/>
              <a:gd name="connsiteX2" fmla="*/ 6646717 w 6646717"/>
              <a:gd name="connsiteY2" fmla="*/ 0 h 10155380"/>
              <a:gd name="connsiteX3" fmla="*/ 3061854 w 6646717"/>
              <a:gd name="connsiteY3" fmla="*/ 10155380 h 10155380"/>
              <a:gd name="connsiteX4" fmla="*/ 3463 w 6646717"/>
              <a:gd name="connsiteY4" fmla="*/ 10155380 h 10155380"/>
              <a:gd name="connsiteX0" fmla="*/ 3463 w 6251863"/>
              <a:gd name="connsiteY0" fmla="*/ 10058399 h 10058399"/>
              <a:gd name="connsiteX1" fmla="*/ 0 w 6251863"/>
              <a:gd name="connsiteY1" fmla="*/ 0 h 10058399"/>
              <a:gd name="connsiteX2" fmla="*/ 6251863 w 6251863"/>
              <a:gd name="connsiteY2" fmla="*/ 103909 h 10058399"/>
              <a:gd name="connsiteX3" fmla="*/ 3061854 w 6251863"/>
              <a:gd name="connsiteY3" fmla="*/ 10058399 h 10058399"/>
              <a:gd name="connsiteX4" fmla="*/ 3463 w 6251863"/>
              <a:gd name="connsiteY4" fmla="*/ 10058399 h 10058399"/>
              <a:gd name="connsiteX0" fmla="*/ 3463 w 6570518"/>
              <a:gd name="connsiteY0" fmla="*/ 10072254 h 10072254"/>
              <a:gd name="connsiteX1" fmla="*/ 0 w 6570518"/>
              <a:gd name="connsiteY1" fmla="*/ 13855 h 10072254"/>
              <a:gd name="connsiteX2" fmla="*/ 6570518 w 6570518"/>
              <a:gd name="connsiteY2" fmla="*/ 0 h 10072254"/>
              <a:gd name="connsiteX3" fmla="*/ 3061854 w 6570518"/>
              <a:gd name="connsiteY3" fmla="*/ 10072254 h 10072254"/>
              <a:gd name="connsiteX4" fmla="*/ 3463 w 6570518"/>
              <a:gd name="connsiteY4" fmla="*/ 10072254 h 1007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0518" h="10072254">
                <a:moveTo>
                  <a:pt x="3463" y="10072254"/>
                </a:moveTo>
                <a:cubicBezTo>
                  <a:pt x="2309" y="6719454"/>
                  <a:pt x="1154" y="3366655"/>
                  <a:pt x="0" y="13855"/>
                </a:cubicBezTo>
                <a:lnTo>
                  <a:pt x="6570518" y="0"/>
                </a:lnTo>
                <a:lnTo>
                  <a:pt x="3061854" y="10072254"/>
                </a:lnTo>
                <a:lnTo>
                  <a:pt x="3463" y="10072254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Parallelogram 1">
            <a:extLst>
              <a:ext uri="{FF2B5EF4-FFF2-40B4-BE49-F238E27FC236}">
                <a16:creationId xmlns:a16="http://schemas.microsoft.com/office/drawing/2014/main" id="{3390E9E2-D1A5-4200-A4AE-1B2EE22C820B}"/>
              </a:ext>
            </a:extLst>
          </p:cNvPr>
          <p:cNvSpPr/>
          <p:nvPr userDrawn="1"/>
        </p:nvSpPr>
        <p:spPr>
          <a:xfrm>
            <a:off x="635273" y="511"/>
            <a:ext cx="5264746" cy="6858000"/>
          </a:xfrm>
          <a:custGeom>
            <a:avLst/>
            <a:gdLst>
              <a:gd name="connsiteX0" fmla="*/ 0 w 9074727"/>
              <a:gd name="connsiteY0" fmla="*/ 10058399 h 10058399"/>
              <a:gd name="connsiteX1" fmla="*/ 2268682 w 9074727"/>
              <a:gd name="connsiteY1" fmla="*/ 0 h 10058399"/>
              <a:gd name="connsiteX2" fmla="*/ 9074727 w 9074727"/>
              <a:gd name="connsiteY2" fmla="*/ 0 h 10058399"/>
              <a:gd name="connsiteX3" fmla="*/ 6806045 w 9074727"/>
              <a:gd name="connsiteY3" fmla="*/ 10058399 h 10058399"/>
              <a:gd name="connsiteX4" fmla="*/ 0 w 9074727"/>
              <a:gd name="connsiteY4" fmla="*/ 10058399 h 10058399"/>
              <a:gd name="connsiteX0" fmla="*/ 3463 w 9078190"/>
              <a:gd name="connsiteY0" fmla="*/ 10058399 h 10058399"/>
              <a:gd name="connsiteX1" fmla="*/ 0 w 9078190"/>
              <a:gd name="connsiteY1" fmla="*/ 0 h 10058399"/>
              <a:gd name="connsiteX2" fmla="*/ 9078190 w 9078190"/>
              <a:gd name="connsiteY2" fmla="*/ 0 h 10058399"/>
              <a:gd name="connsiteX3" fmla="*/ 6809508 w 9078190"/>
              <a:gd name="connsiteY3" fmla="*/ 10058399 h 10058399"/>
              <a:gd name="connsiteX4" fmla="*/ 3463 w 9078190"/>
              <a:gd name="connsiteY4" fmla="*/ 10058399 h 10058399"/>
              <a:gd name="connsiteX0" fmla="*/ 3463 w 9078190"/>
              <a:gd name="connsiteY0" fmla="*/ 10058399 h 10058399"/>
              <a:gd name="connsiteX1" fmla="*/ 0 w 9078190"/>
              <a:gd name="connsiteY1" fmla="*/ 0 h 10058399"/>
              <a:gd name="connsiteX2" fmla="*/ 9078190 w 9078190"/>
              <a:gd name="connsiteY2" fmla="*/ 0 h 10058399"/>
              <a:gd name="connsiteX3" fmla="*/ 3581399 w 9078190"/>
              <a:gd name="connsiteY3" fmla="*/ 9968344 h 10058399"/>
              <a:gd name="connsiteX4" fmla="*/ 3463 w 9078190"/>
              <a:gd name="connsiteY4" fmla="*/ 10058399 h 10058399"/>
              <a:gd name="connsiteX0" fmla="*/ 3463 w 9078190"/>
              <a:gd name="connsiteY0" fmla="*/ 10058399 h 10058399"/>
              <a:gd name="connsiteX1" fmla="*/ 0 w 9078190"/>
              <a:gd name="connsiteY1" fmla="*/ 0 h 10058399"/>
              <a:gd name="connsiteX2" fmla="*/ 9078190 w 9078190"/>
              <a:gd name="connsiteY2" fmla="*/ 0 h 10058399"/>
              <a:gd name="connsiteX3" fmla="*/ 1911927 w 9078190"/>
              <a:gd name="connsiteY3" fmla="*/ 9905999 h 10058399"/>
              <a:gd name="connsiteX4" fmla="*/ 3463 w 9078190"/>
              <a:gd name="connsiteY4" fmla="*/ 10058399 h 10058399"/>
              <a:gd name="connsiteX0" fmla="*/ 3463 w 9078190"/>
              <a:gd name="connsiteY0" fmla="*/ 10058399 h 10058399"/>
              <a:gd name="connsiteX1" fmla="*/ 0 w 9078190"/>
              <a:gd name="connsiteY1" fmla="*/ 0 h 10058399"/>
              <a:gd name="connsiteX2" fmla="*/ 9078190 w 9078190"/>
              <a:gd name="connsiteY2" fmla="*/ 0 h 10058399"/>
              <a:gd name="connsiteX3" fmla="*/ 3061854 w 9078190"/>
              <a:gd name="connsiteY3" fmla="*/ 10058399 h 10058399"/>
              <a:gd name="connsiteX4" fmla="*/ 3463 w 9078190"/>
              <a:gd name="connsiteY4" fmla="*/ 10058399 h 10058399"/>
              <a:gd name="connsiteX0" fmla="*/ 3463 w 6646717"/>
              <a:gd name="connsiteY0" fmla="*/ 10155380 h 10155380"/>
              <a:gd name="connsiteX1" fmla="*/ 0 w 6646717"/>
              <a:gd name="connsiteY1" fmla="*/ 96981 h 10155380"/>
              <a:gd name="connsiteX2" fmla="*/ 6646717 w 6646717"/>
              <a:gd name="connsiteY2" fmla="*/ 0 h 10155380"/>
              <a:gd name="connsiteX3" fmla="*/ 3061854 w 6646717"/>
              <a:gd name="connsiteY3" fmla="*/ 10155380 h 10155380"/>
              <a:gd name="connsiteX4" fmla="*/ 3463 w 6646717"/>
              <a:gd name="connsiteY4" fmla="*/ 10155380 h 10155380"/>
              <a:gd name="connsiteX0" fmla="*/ 3463 w 6251863"/>
              <a:gd name="connsiteY0" fmla="*/ 10058399 h 10058399"/>
              <a:gd name="connsiteX1" fmla="*/ 0 w 6251863"/>
              <a:gd name="connsiteY1" fmla="*/ 0 h 10058399"/>
              <a:gd name="connsiteX2" fmla="*/ 6251863 w 6251863"/>
              <a:gd name="connsiteY2" fmla="*/ 103909 h 10058399"/>
              <a:gd name="connsiteX3" fmla="*/ 3061854 w 6251863"/>
              <a:gd name="connsiteY3" fmla="*/ 10058399 h 10058399"/>
              <a:gd name="connsiteX4" fmla="*/ 3463 w 6251863"/>
              <a:gd name="connsiteY4" fmla="*/ 10058399 h 10058399"/>
              <a:gd name="connsiteX0" fmla="*/ 3463 w 6570518"/>
              <a:gd name="connsiteY0" fmla="*/ 10072254 h 10072254"/>
              <a:gd name="connsiteX1" fmla="*/ 0 w 6570518"/>
              <a:gd name="connsiteY1" fmla="*/ 13855 h 10072254"/>
              <a:gd name="connsiteX2" fmla="*/ 6570518 w 6570518"/>
              <a:gd name="connsiteY2" fmla="*/ 0 h 10072254"/>
              <a:gd name="connsiteX3" fmla="*/ 3061854 w 6570518"/>
              <a:gd name="connsiteY3" fmla="*/ 10072254 h 10072254"/>
              <a:gd name="connsiteX4" fmla="*/ 3463 w 6570518"/>
              <a:gd name="connsiteY4" fmla="*/ 10072254 h 1007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0518" h="10072254">
                <a:moveTo>
                  <a:pt x="3463" y="10072254"/>
                </a:moveTo>
                <a:cubicBezTo>
                  <a:pt x="2309" y="6719454"/>
                  <a:pt x="1154" y="3366655"/>
                  <a:pt x="0" y="13855"/>
                </a:cubicBezTo>
                <a:lnTo>
                  <a:pt x="6570518" y="0"/>
                </a:lnTo>
                <a:lnTo>
                  <a:pt x="3061854" y="10072254"/>
                </a:lnTo>
                <a:lnTo>
                  <a:pt x="3463" y="10072254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021B9A-497D-4B35-956A-B294D67FA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57" y="5799577"/>
            <a:ext cx="873606" cy="7642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6E9013-6F7E-4C7B-8D44-0EF2A2B32EC8}"/>
              </a:ext>
            </a:extLst>
          </p:cNvPr>
          <p:cNvSpPr txBox="1"/>
          <p:nvPr userDrawn="1"/>
        </p:nvSpPr>
        <p:spPr>
          <a:xfrm>
            <a:off x="297854" y="838200"/>
            <a:ext cx="4274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spcAft>
                <a:spcPts val="2400"/>
              </a:spcAft>
            </a:pPr>
            <a:r>
              <a:rPr lang="en-US" sz="3000" b="1" dirty="0">
                <a:solidFill>
                  <a:schemeClr val="bg1"/>
                </a:solidFill>
              </a:rPr>
              <a:t>PRESENTATION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HEADING HERE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OCTOBER 2020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344D218-EC3F-499C-A041-DF71800A12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20673" y="0"/>
            <a:ext cx="7119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6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3B71-F1CA-4F46-9AD3-FCF4A6B8A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157E9D-78A2-4ABB-8FF7-C83548E56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4763"/>
            <a:ext cx="9144000" cy="6867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arallelogram 1">
            <a:extLst>
              <a:ext uri="{FF2B5EF4-FFF2-40B4-BE49-F238E27FC236}">
                <a16:creationId xmlns:a16="http://schemas.microsoft.com/office/drawing/2014/main" id="{AD322B06-B80B-44FB-9195-A465940A30BA}"/>
              </a:ext>
            </a:extLst>
          </p:cNvPr>
          <p:cNvSpPr/>
          <p:nvPr userDrawn="1"/>
        </p:nvSpPr>
        <p:spPr>
          <a:xfrm>
            <a:off x="414" y="-13589"/>
            <a:ext cx="6465544" cy="6866702"/>
          </a:xfrm>
          <a:custGeom>
            <a:avLst/>
            <a:gdLst>
              <a:gd name="connsiteX0" fmla="*/ 0 w 2002286"/>
              <a:gd name="connsiteY0" fmla="*/ 10058399 h 10058399"/>
              <a:gd name="connsiteX1" fmla="*/ 500572 w 2002286"/>
              <a:gd name="connsiteY1" fmla="*/ 0 h 10058399"/>
              <a:gd name="connsiteX2" fmla="*/ 2002286 w 2002286"/>
              <a:gd name="connsiteY2" fmla="*/ 0 h 10058399"/>
              <a:gd name="connsiteX3" fmla="*/ 1501715 w 2002286"/>
              <a:gd name="connsiteY3" fmla="*/ 10058399 h 10058399"/>
              <a:gd name="connsiteX4" fmla="*/ 0 w 2002286"/>
              <a:gd name="connsiteY4" fmla="*/ 10058399 h 10058399"/>
              <a:gd name="connsiteX0" fmla="*/ 0 w 4976007"/>
              <a:gd name="connsiteY0" fmla="*/ 10019979 h 10058399"/>
              <a:gd name="connsiteX1" fmla="*/ 3474293 w 4976007"/>
              <a:gd name="connsiteY1" fmla="*/ 0 h 10058399"/>
              <a:gd name="connsiteX2" fmla="*/ 4976007 w 4976007"/>
              <a:gd name="connsiteY2" fmla="*/ 0 h 10058399"/>
              <a:gd name="connsiteX3" fmla="*/ 4475436 w 4976007"/>
              <a:gd name="connsiteY3" fmla="*/ 10058399 h 10058399"/>
              <a:gd name="connsiteX4" fmla="*/ 0 w 4976007"/>
              <a:gd name="connsiteY4" fmla="*/ 10019979 h 10058399"/>
              <a:gd name="connsiteX0" fmla="*/ 0 w 4960639"/>
              <a:gd name="connsiteY0" fmla="*/ 10066083 h 10066083"/>
              <a:gd name="connsiteX1" fmla="*/ 3458925 w 4960639"/>
              <a:gd name="connsiteY1" fmla="*/ 0 h 10066083"/>
              <a:gd name="connsiteX2" fmla="*/ 4960639 w 4960639"/>
              <a:gd name="connsiteY2" fmla="*/ 0 h 10066083"/>
              <a:gd name="connsiteX3" fmla="*/ 4460068 w 4960639"/>
              <a:gd name="connsiteY3" fmla="*/ 10058399 h 10066083"/>
              <a:gd name="connsiteX4" fmla="*/ 0 w 4960639"/>
              <a:gd name="connsiteY4" fmla="*/ 10066083 h 10066083"/>
              <a:gd name="connsiteX0" fmla="*/ 0 w 7934360"/>
              <a:gd name="connsiteY0" fmla="*/ 10073767 h 10073767"/>
              <a:gd name="connsiteX1" fmla="*/ 3458925 w 7934360"/>
              <a:gd name="connsiteY1" fmla="*/ 7684 h 10073767"/>
              <a:gd name="connsiteX2" fmla="*/ 7934360 w 7934360"/>
              <a:gd name="connsiteY2" fmla="*/ 0 h 10073767"/>
              <a:gd name="connsiteX3" fmla="*/ 4460068 w 7934360"/>
              <a:gd name="connsiteY3" fmla="*/ 10066083 h 10073767"/>
              <a:gd name="connsiteX4" fmla="*/ 0 w 7934360"/>
              <a:gd name="connsiteY4" fmla="*/ 10073767 h 10073767"/>
              <a:gd name="connsiteX0" fmla="*/ 0 w 7934360"/>
              <a:gd name="connsiteY0" fmla="*/ 10073767 h 10073767"/>
              <a:gd name="connsiteX1" fmla="*/ 3281998 w 7934360"/>
              <a:gd name="connsiteY1" fmla="*/ 573581 h 10073767"/>
              <a:gd name="connsiteX2" fmla="*/ 7934360 w 7934360"/>
              <a:gd name="connsiteY2" fmla="*/ 0 h 10073767"/>
              <a:gd name="connsiteX3" fmla="*/ 4460068 w 7934360"/>
              <a:gd name="connsiteY3" fmla="*/ 10066083 h 10073767"/>
              <a:gd name="connsiteX4" fmla="*/ 0 w 7934360"/>
              <a:gd name="connsiteY4" fmla="*/ 10073767 h 10073767"/>
              <a:gd name="connsiteX0" fmla="*/ 0 w 7744327"/>
              <a:gd name="connsiteY0" fmla="*/ 9500186 h 9500186"/>
              <a:gd name="connsiteX1" fmla="*/ 3281998 w 7744327"/>
              <a:gd name="connsiteY1" fmla="*/ 0 h 9500186"/>
              <a:gd name="connsiteX2" fmla="*/ 7744327 w 7744327"/>
              <a:gd name="connsiteY2" fmla="*/ 37587 h 9500186"/>
              <a:gd name="connsiteX3" fmla="*/ 4460068 w 7744327"/>
              <a:gd name="connsiteY3" fmla="*/ 9492502 h 9500186"/>
              <a:gd name="connsiteX4" fmla="*/ 0 w 7744327"/>
              <a:gd name="connsiteY4" fmla="*/ 9500186 h 9500186"/>
              <a:gd name="connsiteX0" fmla="*/ 0 w 7744327"/>
              <a:gd name="connsiteY0" fmla="*/ 9462599 h 9462599"/>
              <a:gd name="connsiteX1" fmla="*/ 3255786 w 7744327"/>
              <a:gd name="connsiteY1" fmla="*/ 15230 h 9462599"/>
              <a:gd name="connsiteX2" fmla="*/ 7744327 w 7744327"/>
              <a:gd name="connsiteY2" fmla="*/ 0 h 9462599"/>
              <a:gd name="connsiteX3" fmla="*/ 4460068 w 7744327"/>
              <a:gd name="connsiteY3" fmla="*/ 9454915 h 9462599"/>
              <a:gd name="connsiteX4" fmla="*/ 0 w 7744327"/>
              <a:gd name="connsiteY4" fmla="*/ 9462599 h 9462599"/>
              <a:gd name="connsiteX0" fmla="*/ 0 w 7744327"/>
              <a:gd name="connsiteY0" fmla="*/ 9462599 h 9462599"/>
              <a:gd name="connsiteX1" fmla="*/ 3196810 w 7744327"/>
              <a:gd name="connsiteY1" fmla="*/ 271769 h 9462599"/>
              <a:gd name="connsiteX2" fmla="*/ 7744327 w 7744327"/>
              <a:gd name="connsiteY2" fmla="*/ 0 h 9462599"/>
              <a:gd name="connsiteX3" fmla="*/ 4460068 w 7744327"/>
              <a:gd name="connsiteY3" fmla="*/ 9454915 h 9462599"/>
              <a:gd name="connsiteX4" fmla="*/ 0 w 7744327"/>
              <a:gd name="connsiteY4" fmla="*/ 9462599 h 9462599"/>
              <a:gd name="connsiteX0" fmla="*/ 0 w 7744327"/>
              <a:gd name="connsiteY0" fmla="*/ 9462599 h 9462599"/>
              <a:gd name="connsiteX1" fmla="*/ 3301656 w 7744327"/>
              <a:gd name="connsiteY1" fmla="*/ 139 h 9462599"/>
              <a:gd name="connsiteX2" fmla="*/ 7744327 w 7744327"/>
              <a:gd name="connsiteY2" fmla="*/ 0 h 9462599"/>
              <a:gd name="connsiteX3" fmla="*/ 4460068 w 7744327"/>
              <a:gd name="connsiteY3" fmla="*/ 9454915 h 9462599"/>
              <a:gd name="connsiteX4" fmla="*/ 0 w 7744327"/>
              <a:gd name="connsiteY4" fmla="*/ 9462599 h 9462599"/>
              <a:gd name="connsiteX0" fmla="*/ 0 w 7737773"/>
              <a:gd name="connsiteY0" fmla="*/ 9462460 h 9462460"/>
              <a:gd name="connsiteX1" fmla="*/ 3301656 w 7737773"/>
              <a:gd name="connsiteY1" fmla="*/ 0 h 9462460"/>
              <a:gd name="connsiteX2" fmla="*/ 7737773 w 7737773"/>
              <a:gd name="connsiteY2" fmla="*/ 14952 h 9462460"/>
              <a:gd name="connsiteX3" fmla="*/ 4460068 w 7737773"/>
              <a:gd name="connsiteY3" fmla="*/ 9454776 h 9462460"/>
              <a:gd name="connsiteX4" fmla="*/ 0 w 7737773"/>
              <a:gd name="connsiteY4" fmla="*/ 9462460 h 946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7773" h="9462460">
                <a:moveTo>
                  <a:pt x="0" y="9462460"/>
                </a:moveTo>
                <a:lnTo>
                  <a:pt x="3301656" y="0"/>
                </a:lnTo>
                <a:lnTo>
                  <a:pt x="7737773" y="14952"/>
                </a:lnTo>
                <a:lnTo>
                  <a:pt x="4460068" y="9454776"/>
                </a:lnTo>
                <a:lnTo>
                  <a:pt x="0" y="946246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Parallelogram 1">
            <a:extLst>
              <a:ext uri="{FF2B5EF4-FFF2-40B4-BE49-F238E27FC236}">
                <a16:creationId xmlns:a16="http://schemas.microsoft.com/office/drawing/2014/main" id="{03C24F78-FE42-4DE4-9BB0-E47D93AEABF9}"/>
              </a:ext>
            </a:extLst>
          </p:cNvPr>
          <p:cNvSpPr/>
          <p:nvPr userDrawn="1"/>
        </p:nvSpPr>
        <p:spPr>
          <a:xfrm>
            <a:off x="1056033" y="-4351"/>
            <a:ext cx="6465544" cy="6866702"/>
          </a:xfrm>
          <a:custGeom>
            <a:avLst/>
            <a:gdLst>
              <a:gd name="connsiteX0" fmla="*/ 0 w 2002286"/>
              <a:gd name="connsiteY0" fmla="*/ 10058399 h 10058399"/>
              <a:gd name="connsiteX1" fmla="*/ 500572 w 2002286"/>
              <a:gd name="connsiteY1" fmla="*/ 0 h 10058399"/>
              <a:gd name="connsiteX2" fmla="*/ 2002286 w 2002286"/>
              <a:gd name="connsiteY2" fmla="*/ 0 h 10058399"/>
              <a:gd name="connsiteX3" fmla="*/ 1501715 w 2002286"/>
              <a:gd name="connsiteY3" fmla="*/ 10058399 h 10058399"/>
              <a:gd name="connsiteX4" fmla="*/ 0 w 2002286"/>
              <a:gd name="connsiteY4" fmla="*/ 10058399 h 10058399"/>
              <a:gd name="connsiteX0" fmla="*/ 0 w 4976007"/>
              <a:gd name="connsiteY0" fmla="*/ 10019979 h 10058399"/>
              <a:gd name="connsiteX1" fmla="*/ 3474293 w 4976007"/>
              <a:gd name="connsiteY1" fmla="*/ 0 h 10058399"/>
              <a:gd name="connsiteX2" fmla="*/ 4976007 w 4976007"/>
              <a:gd name="connsiteY2" fmla="*/ 0 h 10058399"/>
              <a:gd name="connsiteX3" fmla="*/ 4475436 w 4976007"/>
              <a:gd name="connsiteY3" fmla="*/ 10058399 h 10058399"/>
              <a:gd name="connsiteX4" fmla="*/ 0 w 4976007"/>
              <a:gd name="connsiteY4" fmla="*/ 10019979 h 10058399"/>
              <a:gd name="connsiteX0" fmla="*/ 0 w 4960639"/>
              <a:gd name="connsiteY0" fmla="*/ 10066083 h 10066083"/>
              <a:gd name="connsiteX1" fmla="*/ 3458925 w 4960639"/>
              <a:gd name="connsiteY1" fmla="*/ 0 h 10066083"/>
              <a:gd name="connsiteX2" fmla="*/ 4960639 w 4960639"/>
              <a:gd name="connsiteY2" fmla="*/ 0 h 10066083"/>
              <a:gd name="connsiteX3" fmla="*/ 4460068 w 4960639"/>
              <a:gd name="connsiteY3" fmla="*/ 10058399 h 10066083"/>
              <a:gd name="connsiteX4" fmla="*/ 0 w 4960639"/>
              <a:gd name="connsiteY4" fmla="*/ 10066083 h 10066083"/>
              <a:gd name="connsiteX0" fmla="*/ 0 w 7934360"/>
              <a:gd name="connsiteY0" fmla="*/ 10073767 h 10073767"/>
              <a:gd name="connsiteX1" fmla="*/ 3458925 w 7934360"/>
              <a:gd name="connsiteY1" fmla="*/ 7684 h 10073767"/>
              <a:gd name="connsiteX2" fmla="*/ 7934360 w 7934360"/>
              <a:gd name="connsiteY2" fmla="*/ 0 h 10073767"/>
              <a:gd name="connsiteX3" fmla="*/ 4460068 w 7934360"/>
              <a:gd name="connsiteY3" fmla="*/ 10066083 h 10073767"/>
              <a:gd name="connsiteX4" fmla="*/ 0 w 7934360"/>
              <a:gd name="connsiteY4" fmla="*/ 10073767 h 10073767"/>
              <a:gd name="connsiteX0" fmla="*/ 0 w 7934360"/>
              <a:gd name="connsiteY0" fmla="*/ 10073767 h 10073767"/>
              <a:gd name="connsiteX1" fmla="*/ 3281998 w 7934360"/>
              <a:gd name="connsiteY1" fmla="*/ 573581 h 10073767"/>
              <a:gd name="connsiteX2" fmla="*/ 7934360 w 7934360"/>
              <a:gd name="connsiteY2" fmla="*/ 0 h 10073767"/>
              <a:gd name="connsiteX3" fmla="*/ 4460068 w 7934360"/>
              <a:gd name="connsiteY3" fmla="*/ 10066083 h 10073767"/>
              <a:gd name="connsiteX4" fmla="*/ 0 w 7934360"/>
              <a:gd name="connsiteY4" fmla="*/ 10073767 h 10073767"/>
              <a:gd name="connsiteX0" fmla="*/ 0 w 7744327"/>
              <a:gd name="connsiteY0" fmla="*/ 9500186 h 9500186"/>
              <a:gd name="connsiteX1" fmla="*/ 3281998 w 7744327"/>
              <a:gd name="connsiteY1" fmla="*/ 0 h 9500186"/>
              <a:gd name="connsiteX2" fmla="*/ 7744327 w 7744327"/>
              <a:gd name="connsiteY2" fmla="*/ 37587 h 9500186"/>
              <a:gd name="connsiteX3" fmla="*/ 4460068 w 7744327"/>
              <a:gd name="connsiteY3" fmla="*/ 9492502 h 9500186"/>
              <a:gd name="connsiteX4" fmla="*/ 0 w 7744327"/>
              <a:gd name="connsiteY4" fmla="*/ 9500186 h 9500186"/>
              <a:gd name="connsiteX0" fmla="*/ 0 w 7744327"/>
              <a:gd name="connsiteY0" fmla="*/ 9462599 h 9462599"/>
              <a:gd name="connsiteX1" fmla="*/ 3255786 w 7744327"/>
              <a:gd name="connsiteY1" fmla="*/ 15230 h 9462599"/>
              <a:gd name="connsiteX2" fmla="*/ 7744327 w 7744327"/>
              <a:gd name="connsiteY2" fmla="*/ 0 h 9462599"/>
              <a:gd name="connsiteX3" fmla="*/ 4460068 w 7744327"/>
              <a:gd name="connsiteY3" fmla="*/ 9454915 h 9462599"/>
              <a:gd name="connsiteX4" fmla="*/ 0 w 7744327"/>
              <a:gd name="connsiteY4" fmla="*/ 9462599 h 9462599"/>
              <a:gd name="connsiteX0" fmla="*/ 0 w 7744327"/>
              <a:gd name="connsiteY0" fmla="*/ 9462599 h 9462599"/>
              <a:gd name="connsiteX1" fmla="*/ 3196810 w 7744327"/>
              <a:gd name="connsiteY1" fmla="*/ 271769 h 9462599"/>
              <a:gd name="connsiteX2" fmla="*/ 7744327 w 7744327"/>
              <a:gd name="connsiteY2" fmla="*/ 0 h 9462599"/>
              <a:gd name="connsiteX3" fmla="*/ 4460068 w 7744327"/>
              <a:gd name="connsiteY3" fmla="*/ 9454915 h 9462599"/>
              <a:gd name="connsiteX4" fmla="*/ 0 w 7744327"/>
              <a:gd name="connsiteY4" fmla="*/ 9462599 h 9462599"/>
              <a:gd name="connsiteX0" fmla="*/ 0 w 7744327"/>
              <a:gd name="connsiteY0" fmla="*/ 9462599 h 9462599"/>
              <a:gd name="connsiteX1" fmla="*/ 3301656 w 7744327"/>
              <a:gd name="connsiteY1" fmla="*/ 139 h 9462599"/>
              <a:gd name="connsiteX2" fmla="*/ 7744327 w 7744327"/>
              <a:gd name="connsiteY2" fmla="*/ 0 h 9462599"/>
              <a:gd name="connsiteX3" fmla="*/ 4460068 w 7744327"/>
              <a:gd name="connsiteY3" fmla="*/ 9454915 h 9462599"/>
              <a:gd name="connsiteX4" fmla="*/ 0 w 7744327"/>
              <a:gd name="connsiteY4" fmla="*/ 9462599 h 9462599"/>
              <a:gd name="connsiteX0" fmla="*/ 0 w 7737773"/>
              <a:gd name="connsiteY0" fmla="*/ 9462460 h 9462460"/>
              <a:gd name="connsiteX1" fmla="*/ 3301656 w 7737773"/>
              <a:gd name="connsiteY1" fmla="*/ 0 h 9462460"/>
              <a:gd name="connsiteX2" fmla="*/ 7737773 w 7737773"/>
              <a:gd name="connsiteY2" fmla="*/ 14952 h 9462460"/>
              <a:gd name="connsiteX3" fmla="*/ 4460068 w 7737773"/>
              <a:gd name="connsiteY3" fmla="*/ 9454776 h 9462460"/>
              <a:gd name="connsiteX4" fmla="*/ 0 w 7737773"/>
              <a:gd name="connsiteY4" fmla="*/ 9462460 h 946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7773" h="9462460">
                <a:moveTo>
                  <a:pt x="0" y="9462460"/>
                </a:moveTo>
                <a:lnTo>
                  <a:pt x="3301656" y="0"/>
                </a:lnTo>
                <a:lnTo>
                  <a:pt x="7737773" y="14952"/>
                </a:lnTo>
                <a:lnTo>
                  <a:pt x="4460068" y="9454776"/>
                </a:lnTo>
                <a:lnTo>
                  <a:pt x="0" y="946246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1D5B3D-B61C-4EDF-AB1C-623336A86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200" y="1905000"/>
            <a:ext cx="5712948" cy="175260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Divider Page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Copy Here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E121FA-A62B-46CB-AB3B-D86BB6AF1A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E7F0A7-E9F5-4FD3-B59F-3504C2A692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036585"/>
            <a:ext cx="914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19175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9175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9175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9175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9175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DIVIDER PAGE</a:t>
            </a:r>
          </a:p>
        </p:txBody>
      </p:sp>
    </p:spTree>
    <p:extLst>
      <p:ext uri="{BB962C8B-B14F-4D97-AF65-F5344CB8AC3E}">
        <p14:creationId xmlns:p14="http://schemas.microsoft.com/office/powerpoint/2010/main" val="348873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AA3A-7739-4FC7-B980-5007060A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64" y="364765"/>
            <a:ext cx="7887074" cy="13259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35476-9424-49F9-9852-EFD855862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E6DFC-2B09-435A-82A5-2A36C7D43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5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327847-88DD-42AD-AC4D-9F0493B468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CEE34E-43BB-4EB2-88CF-1BD3F84DA1E0}"/>
              </a:ext>
            </a:extLst>
          </p:cNvPr>
          <p:cNvSpPr/>
          <p:nvPr userDrawn="1"/>
        </p:nvSpPr>
        <p:spPr>
          <a:xfrm>
            <a:off x="0" y="3636818"/>
            <a:ext cx="9144000" cy="1325598"/>
          </a:xfrm>
          <a:prstGeom prst="rect">
            <a:avLst/>
          </a:prstGeom>
          <a:solidFill>
            <a:schemeClr val="tx1">
              <a:lumMod val="75000"/>
              <a:lumOff val="2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024">
            <a:extLst>
              <a:ext uri="{FF2B5EF4-FFF2-40B4-BE49-F238E27FC236}">
                <a16:creationId xmlns:a16="http://schemas.microsoft.com/office/drawing/2014/main" id="{37457AA9-8AE4-4D90-9F6F-280871786C16}"/>
              </a:ext>
            </a:extLst>
          </p:cNvPr>
          <p:cNvSpPr txBox="1">
            <a:spLocks/>
          </p:cNvSpPr>
          <p:nvPr userDrawn="1"/>
        </p:nvSpPr>
        <p:spPr>
          <a:xfrm>
            <a:off x="0" y="3739994"/>
            <a:ext cx="9144000" cy="1020808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PRESENTATION HEADING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Subhead here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7F3258-B145-409E-B681-718BCA9F9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45" y="213889"/>
            <a:ext cx="1161911" cy="10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6C7E426-D58C-4BFA-ABDD-C9E9B4EDAFEB}"/>
              </a:ext>
            </a:extLst>
          </p:cNvPr>
          <p:cNvGrpSpPr/>
          <p:nvPr userDrawn="1"/>
        </p:nvGrpSpPr>
        <p:grpSpPr>
          <a:xfrm>
            <a:off x="0" y="1"/>
            <a:ext cx="9161655" cy="6858000"/>
            <a:chOff x="0" y="0"/>
            <a:chExt cx="13437094" cy="10058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672EC3-E2CD-4354-8EB6-11B9E0A0C166}"/>
                </a:ext>
              </a:extLst>
            </p:cNvPr>
            <p:cNvSpPr/>
            <p:nvPr userDrawn="1"/>
          </p:nvSpPr>
          <p:spPr>
            <a:xfrm>
              <a:off x="0" y="0"/>
              <a:ext cx="13411200" cy="10058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Data 7">
              <a:extLst>
                <a:ext uri="{FF2B5EF4-FFF2-40B4-BE49-F238E27FC236}">
                  <a16:creationId xmlns:a16="http://schemas.microsoft.com/office/drawing/2014/main" id="{5D45DD65-BA24-478C-8FF9-3FE4D99DF846}"/>
                </a:ext>
              </a:extLst>
            </p:cNvPr>
            <p:cNvSpPr/>
            <p:nvPr userDrawn="1"/>
          </p:nvSpPr>
          <p:spPr>
            <a:xfrm>
              <a:off x="1526640" y="409379"/>
              <a:ext cx="11887200" cy="9649021"/>
            </a:xfrm>
            <a:prstGeom prst="flowChartInputOutput">
              <a:avLst/>
            </a:prstGeom>
            <a:solidFill>
              <a:schemeClr val="bg1">
                <a:lumMod val="6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Data 8">
              <a:extLst>
                <a:ext uri="{FF2B5EF4-FFF2-40B4-BE49-F238E27FC236}">
                  <a16:creationId xmlns:a16="http://schemas.microsoft.com/office/drawing/2014/main" id="{9338C8A1-0B82-45DA-8B83-743F67873377}"/>
                </a:ext>
              </a:extLst>
            </p:cNvPr>
            <p:cNvSpPr/>
            <p:nvPr userDrawn="1"/>
          </p:nvSpPr>
          <p:spPr>
            <a:xfrm>
              <a:off x="813732" y="0"/>
              <a:ext cx="11887200" cy="9649021"/>
            </a:xfrm>
            <a:prstGeom prst="flowChartInputOutput">
              <a:avLst/>
            </a:prstGeom>
            <a:gradFill flip="none" rotWithShape="1">
              <a:gsLst>
                <a:gs pos="0">
                  <a:schemeClr val="bg2"/>
                </a:gs>
                <a:gs pos="30000">
                  <a:schemeClr val="bg2">
                    <a:lumMod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itle 1024">
              <a:extLst>
                <a:ext uri="{FF2B5EF4-FFF2-40B4-BE49-F238E27FC236}">
                  <a16:creationId xmlns:a16="http://schemas.microsoft.com/office/drawing/2014/main" id="{55152D66-B160-4A20-A9E9-0902B6FDEDF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36699" y="1812232"/>
              <a:ext cx="9764233" cy="934915"/>
            </a:xfrm>
            <a:prstGeom prst="rect">
              <a:avLst/>
            </a:prstGeom>
          </p:spPr>
          <p:txBody>
            <a:bodyPr/>
            <a:lstStyle>
              <a:lvl1pPr algn="ctr" defTabSz="511737" rtl="0" eaLnBrk="1" latinLnBrk="0" hangingPunct="1">
                <a:spcBef>
                  <a:spcPct val="0"/>
                </a:spcBef>
                <a:buNone/>
                <a:defRPr sz="2800" kern="1200" spc="168">
                  <a:solidFill>
                    <a:srgbClr val="595959"/>
                  </a:solidFill>
                  <a:latin typeface="Futura"/>
                  <a:ea typeface="+mj-ea"/>
                  <a:cs typeface="Futura"/>
                </a:defRPr>
              </a:lvl1pPr>
            </a:lstStyle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Leelawadee" panose="020B0502040204020203" pitchFamily="34" charset="-34"/>
                </a:rPr>
                <a:t>PRESENTATION HEADING</a:t>
              </a:r>
            </a:p>
          </p:txBody>
        </p: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2E846FB-942B-4586-BD3E-7C5531D4B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68" y="815369"/>
              <a:ext cx="1338810" cy="1171167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AC3023-5EC2-464A-AB6F-D0B585092A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33652" y="3569707"/>
              <a:ext cx="1080344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9401FF-967F-4554-9C39-077A8A06BFF8}"/>
                </a:ext>
              </a:extLst>
            </p:cNvPr>
            <p:cNvSpPr/>
            <p:nvPr userDrawn="1"/>
          </p:nvSpPr>
          <p:spPr>
            <a:xfrm>
              <a:off x="2759225" y="2716708"/>
              <a:ext cx="2681162" cy="586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 italic" panose="020B0604020202090204" pitchFamily="34" charset="0"/>
                </a:rPr>
                <a:t>Subhead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90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3B71-F1CA-4F46-9AD3-FCF4A6B8A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3B71-F1CA-4F46-9AD3-FCF4A6B8A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8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3B71-F1CA-4F46-9AD3-FCF4A6B8A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1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3B71-F1CA-4F46-9AD3-FCF4A6B8A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99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3B71-F1CA-4F46-9AD3-FCF4A6B8A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153"/>
            <a:ext cx="7886700" cy="48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3B71-F1CA-4F46-9AD3-FCF4A6B8A98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79D96D-359B-4C48-83FE-B93B4ED3A75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53" y="6407736"/>
            <a:ext cx="358649" cy="31374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89A8A4-6F1D-40EF-85C2-3860DE3C3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351C-591C-4249-ABA7-66C89551CE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4B65E-0185-4BEA-8B0E-AD50DBCC63AF}"/>
              </a:ext>
            </a:extLst>
          </p:cNvPr>
          <p:cNvSpPr txBox="1"/>
          <p:nvPr userDrawn="1"/>
        </p:nvSpPr>
        <p:spPr>
          <a:xfrm>
            <a:off x="8000999" y="6550318"/>
            <a:ext cx="811307" cy="282520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r" defTabSz="914013">
              <a:defRPr/>
            </a:pPr>
            <a:r>
              <a:rPr lang="tr-TR" sz="700" dirty="0">
                <a:solidFill>
                  <a:prstClr val="black">
                    <a:lumMod val="50000"/>
                    <a:lumOff val="50000"/>
                  </a:prstClr>
                </a:solidFill>
                <a:latin typeface="Futura"/>
                <a:cs typeface="Futura"/>
              </a:rPr>
              <a:t>  </a:t>
            </a:r>
            <a:fld id="{20D0E238-7050-4959-A490-93359CB179BA}" type="slidenum">
              <a:rPr lang="tr-TR" sz="800">
                <a:solidFill>
                  <a:prstClr val="black">
                    <a:lumMod val="50000"/>
                    <a:lumOff val="50000"/>
                  </a:prstClr>
                </a:solidFill>
                <a:latin typeface="Avenir Next LT Pro" panose="020B0504020202020204" pitchFamily="34" charset="0"/>
                <a:cs typeface="Futura"/>
              </a:rPr>
              <a:pPr algn="r" defTabSz="914013">
                <a:defRPr/>
              </a:pPr>
              <a:t>‹#›</a:t>
            </a:fld>
            <a:endParaRPr lang="tr-TR" sz="800" dirty="0">
              <a:solidFill>
                <a:prstClr val="black">
                  <a:lumMod val="50000"/>
                  <a:lumOff val="50000"/>
                </a:prstClr>
              </a:solidFill>
              <a:latin typeface="Avenir Next LT Pro" panose="020B0504020202020204" pitchFamily="34" charset="0"/>
              <a:cs typeface="Futura"/>
            </a:endParaRPr>
          </a:p>
          <a:p>
            <a:pPr algn="r" defTabSz="914013"/>
            <a:endParaRPr lang="en-US" sz="700" dirty="0">
              <a:solidFill>
                <a:prstClr val="black">
                  <a:lumMod val="50000"/>
                  <a:lumOff val="50000"/>
                </a:prstClr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70557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71" r:id="rId3"/>
    <p:sldLayoutId id="2147483661" r:id="rId4"/>
    <p:sldLayoutId id="2147483662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wn of Ayer Town Seal Graphic">
            <a:extLst>
              <a:ext uri="{FF2B5EF4-FFF2-40B4-BE49-F238E27FC236}">
                <a16:creationId xmlns:a16="http://schemas.microsoft.com/office/drawing/2014/main" id="{83AFEAB5-C0D8-4318-8AE9-E340622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692" y="5820596"/>
            <a:ext cx="864749" cy="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024">
            <a:extLst>
              <a:ext uri="{FF2B5EF4-FFF2-40B4-BE49-F238E27FC236}">
                <a16:creationId xmlns:a16="http://schemas.microsoft.com/office/drawing/2014/main" id="{68FC77C5-179E-4AE4-8615-24A525C54539}"/>
              </a:ext>
            </a:extLst>
          </p:cNvPr>
          <p:cNvSpPr txBox="1">
            <a:spLocks/>
          </p:cNvSpPr>
          <p:nvPr/>
        </p:nvSpPr>
        <p:spPr>
          <a:xfrm>
            <a:off x="0" y="255696"/>
            <a:ext cx="9144000" cy="522227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PIRONE PARK PLAYGROUND</a:t>
            </a:r>
          </a:p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Budget to Date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29F633-757B-4EFB-BC33-80B7178D4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94552"/>
              </p:ext>
            </p:extLst>
          </p:nvPr>
        </p:nvGraphicFramePr>
        <p:xfrm>
          <a:off x="984250" y="1386681"/>
          <a:ext cx="7175500" cy="4762500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394497899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185591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86010021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6232143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Appropriations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906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ATM - Remediation Study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Proposal Work (BETA)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58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CPC Spring 2022 Town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400,000.00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1 Prelim Remediation Design and Cost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19,980.00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16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Spring 2022 Town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320,000.00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2 Concept Plaground Design and Cost 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75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499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Design &amp; LSP Services (BETA)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900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 1 MassDEP Reporting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3,300.00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7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2 Plans and Specs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142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3 Oversight of Demo and Remediation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42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4 Permanent Solution Statement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6,700.00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040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700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Fence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1,495.00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601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 2022 through October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891.00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383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39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Demo Construction (Brighter Horizons)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173,000.00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15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446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2 Design of Playground (BETA)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65,600.00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16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237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011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607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Appropriations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840,000.00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287,966.00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424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810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for Playground Construction*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552,034.00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025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*Note: no contingency included in the above expenses,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524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overruns could reduce the available funds for the new playground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wn of Ayer Town Seal Graphic">
            <a:extLst>
              <a:ext uri="{FF2B5EF4-FFF2-40B4-BE49-F238E27FC236}">
                <a16:creationId xmlns:a16="http://schemas.microsoft.com/office/drawing/2014/main" id="{83AFEAB5-C0D8-4318-8AE9-E340622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692" y="5820596"/>
            <a:ext cx="864749" cy="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024">
            <a:extLst>
              <a:ext uri="{FF2B5EF4-FFF2-40B4-BE49-F238E27FC236}">
                <a16:creationId xmlns:a16="http://schemas.microsoft.com/office/drawing/2014/main" id="{68FC77C5-179E-4AE4-8615-24A525C54539}"/>
              </a:ext>
            </a:extLst>
          </p:cNvPr>
          <p:cNvSpPr txBox="1">
            <a:spLocks/>
          </p:cNvSpPr>
          <p:nvPr/>
        </p:nvSpPr>
        <p:spPr>
          <a:xfrm>
            <a:off x="0" y="255696"/>
            <a:ext cx="9144000" cy="522227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PIRONE PARK PLAYGROUND</a:t>
            </a:r>
          </a:p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Estimates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7FBBEA-16AF-44AE-9CA5-8530B17E3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5002"/>
              </p:ext>
            </p:extLst>
          </p:nvPr>
        </p:nvGraphicFramePr>
        <p:xfrm>
          <a:off x="781050" y="1266825"/>
          <a:ext cx="7372349" cy="4634719"/>
        </p:xfrm>
        <a:graphic>
          <a:graphicData uri="http://schemas.openxmlformats.org/drawingml/2006/table">
            <a:tbl>
              <a:tblPr/>
              <a:tblGrid>
                <a:gridCol w="2457449">
                  <a:extLst>
                    <a:ext uri="{9D8B030D-6E8A-4147-A177-3AD203B41FA5}">
                      <a16:colId xmlns:a16="http://schemas.microsoft.com/office/drawing/2014/main" val="389010606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4004651133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758020923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40646509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1855322247"/>
                    </a:ext>
                  </a:extLst>
                </a:gridCol>
              </a:tblGrid>
              <a:tr h="289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 Description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BETA Cost Estimate Full Build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Ajusted Estimate Full Build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Estimate w/o Add Alts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Alt Nature Play Area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951409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MOBILIZATION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$75,614.19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$62,349.94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$62,349.94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91225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DRIPLINE TREE PROTECTION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$2,047.50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$2,047.50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$2,047.50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569718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PREPARATION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$17,650.00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$17,650.00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$17,650.00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672982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 EXCAVATION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275042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TRIMMING AND FINE GRADING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$19,181.25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$19,181.25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$19,181.25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07864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COMPOST FILTER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$4,887.50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$4,887.50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$4,887.50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01510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GRAVEL BORROW BASE COURSE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$19,575.00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$19,575.00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$19,575.00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688335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ASPHALT BERM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$11,875.00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$11,875.00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$11,875.00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380162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ASPHALT PATH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$31,570.00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$31,570.00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$31,570.00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88958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R&amp;D ASPHALT PAVING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$7,402.50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$7,402.50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$7,402.50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2282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WALKS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$32,100.00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$32,100.00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323288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PARK SIGN 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$9,375.00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860132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 &amp; ADVENTURE PLAY SURFACE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$17,560.00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$17,560.00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$17,560.00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774658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POUR-IN-PLACE PLAY SURFACE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$292,800.00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$292,800.00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$292,800.00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113885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4' BLACK VINYL CHAINLINK FENCE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$26,100.00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$26,100.00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$26,100.00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810004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PLANTING SOIL 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$11,475.00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584587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LOAM BORROW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$30,600.00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$30,600.00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$30,600.00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385026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SEEDING 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$8,497.50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0914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 EQUIPMENT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$815,750.00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$645,750.00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$645,750.00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85585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 &amp; ADVENTURE PLAY EQUIPMENT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$65,750.00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$65,750.00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$65,750.00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633020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BENCHES 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$22,500.00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12188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 RACK WITH CONCRETE PAD 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$9,510.00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32999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TRASH RECEPTACLES 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$6,400.00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651591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LANDSCAPE PLANTINGS 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$23,450.00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967152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TREES 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$24,050.00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062444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$1,607,595.44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$1,320,573.69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$1,154,316.19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$134,157.50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865885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15% CONTINGENCY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$241,139.32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$198,086.05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$173,147.43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$20,123.63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561349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COST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$1,848,734.76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$1,518,659.74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$1,327,463.62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$154,281.13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335015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FUNDS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($552,034.00)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($552,034.00)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($552,034.00)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767383"/>
                  </a:ext>
                </a:extLst>
              </a:tr>
              <a:tr h="14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FUNDING NEEDED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$1,296,700.76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$966,625.74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$775,429.62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$154,281.13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2301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CF827D-C13E-46B3-A8E4-FAD974F8288F}"/>
              </a:ext>
            </a:extLst>
          </p:cNvPr>
          <p:cNvSpPr txBox="1"/>
          <p:nvPr/>
        </p:nvSpPr>
        <p:spPr>
          <a:xfrm>
            <a:off x="666750" y="6343650"/>
            <a:ext cx="574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Work to be done by Town of Ayer</a:t>
            </a:r>
          </a:p>
        </p:txBody>
      </p:sp>
    </p:spTree>
    <p:extLst>
      <p:ext uri="{BB962C8B-B14F-4D97-AF65-F5344CB8AC3E}">
        <p14:creationId xmlns:p14="http://schemas.microsoft.com/office/powerpoint/2010/main" val="383042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wn of Ayer Town Seal Graphic">
            <a:extLst>
              <a:ext uri="{FF2B5EF4-FFF2-40B4-BE49-F238E27FC236}">
                <a16:creationId xmlns:a16="http://schemas.microsoft.com/office/drawing/2014/main" id="{83AFEAB5-C0D8-4318-8AE9-E340622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692" y="5820596"/>
            <a:ext cx="864749" cy="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024">
            <a:extLst>
              <a:ext uri="{FF2B5EF4-FFF2-40B4-BE49-F238E27FC236}">
                <a16:creationId xmlns:a16="http://schemas.microsoft.com/office/drawing/2014/main" id="{68FC77C5-179E-4AE4-8615-24A525C54539}"/>
              </a:ext>
            </a:extLst>
          </p:cNvPr>
          <p:cNvSpPr txBox="1">
            <a:spLocks/>
          </p:cNvSpPr>
          <p:nvPr/>
        </p:nvSpPr>
        <p:spPr>
          <a:xfrm>
            <a:off x="0" y="255696"/>
            <a:ext cx="9144000" cy="522227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PIRONE PARK PLAYGROUND</a:t>
            </a:r>
          </a:p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Funding Sources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DD2058-855E-4FF9-9F6A-2F63C59B8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54107"/>
              </p:ext>
            </p:extLst>
          </p:nvPr>
        </p:nvGraphicFramePr>
        <p:xfrm>
          <a:off x="247650" y="1397000"/>
          <a:ext cx="8745347" cy="39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4105029242"/>
                    </a:ext>
                  </a:extLst>
                </a:gridCol>
                <a:gridCol w="2238061">
                  <a:extLst>
                    <a:ext uri="{9D8B030D-6E8A-4147-A177-3AD203B41FA5}">
                      <a16:colId xmlns:a16="http://schemas.microsoft.com/office/drawing/2014/main" val="1058509530"/>
                    </a:ext>
                  </a:extLst>
                </a:gridCol>
                <a:gridCol w="2454049">
                  <a:extLst>
                    <a:ext uri="{9D8B030D-6E8A-4147-A177-3AD203B41FA5}">
                      <a16:colId xmlns:a16="http://schemas.microsoft.com/office/drawing/2014/main" val="2746726399"/>
                    </a:ext>
                  </a:extLst>
                </a:gridCol>
                <a:gridCol w="2186337">
                  <a:extLst>
                    <a:ext uri="{9D8B030D-6E8A-4147-A177-3AD203B41FA5}">
                      <a16:colId xmlns:a16="http://schemas.microsoft.com/office/drawing/2014/main" val="1695214143"/>
                    </a:ext>
                  </a:extLst>
                </a:gridCol>
              </a:tblGrid>
              <a:tr h="48743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CPA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Other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369920"/>
                  </a:ext>
                </a:extLst>
              </a:tr>
              <a:tr h="487435">
                <a:tc>
                  <a:txBody>
                    <a:bodyPr/>
                    <a:lstStyle/>
                    <a:p>
                      <a:r>
                        <a:rPr lang="en-US" sz="1200" dirty="0"/>
                        <a:t>Personnel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6737658"/>
                  </a:ext>
                </a:extLst>
              </a:tr>
              <a:tr h="487435">
                <a:tc>
                  <a:txBody>
                    <a:bodyPr/>
                    <a:lstStyle/>
                    <a:p>
                      <a:r>
                        <a:rPr lang="en-US" sz="1200" dirty="0"/>
                        <a:t>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$717,000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$717,000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411375"/>
                  </a:ext>
                </a:extLst>
              </a:tr>
              <a:tr h="487435">
                <a:tc>
                  <a:txBody>
                    <a:bodyPr/>
                    <a:lstStyle/>
                    <a:p>
                      <a:r>
                        <a:rPr lang="en-US" sz="1200" dirty="0"/>
                        <a:t>Supplies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$47,000 (Phase 1 Carryover)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583163"/>
                  </a:ext>
                </a:extLst>
              </a:tr>
              <a:tr h="487435">
                <a:tc>
                  <a:txBody>
                    <a:bodyPr/>
                    <a:lstStyle/>
                    <a:p>
                      <a:r>
                        <a:rPr lang="en-US" sz="1200" dirty="0"/>
                        <a:t>Contractual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918569"/>
                  </a:ext>
                </a:extLst>
              </a:tr>
              <a:tr h="526356">
                <a:tc>
                  <a:txBody>
                    <a:bodyPr/>
                    <a:lstStyle/>
                    <a:p>
                      <a:r>
                        <a:rPr lang="en-US" sz="1200" dirty="0"/>
                        <a:t>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$220,000 (Capital)</a:t>
                      </a:r>
                    </a:p>
                    <a:p>
                      <a:pPr algn="ctr"/>
                      <a:r>
                        <a:rPr lang="en-US" sz="1200" dirty="0"/>
                        <a:t>$303,000 (Phase 1 Carryover)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$523,000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7520330"/>
                  </a:ext>
                </a:extLst>
              </a:tr>
              <a:tr h="487435">
                <a:tc>
                  <a:txBody>
                    <a:bodyPr/>
                    <a:lstStyle/>
                    <a:p>
                      <a:r>
                        <a:rPr lang="en-US" sz="1200" dirty="0"/>
                        <a:t>15% Contingency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$198,000 (Phase 1 Carryover)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360321"/>
                  </a:ext>
                </a:extLst>
              </a:tr>
              <a:tr h="487435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$750,000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$768,000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$1,518,000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19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61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wn of Ayer Town Seal Graphic">
            <a:extLst>
              <a:ext uri="{FF2B5EF4-FFF2-40B4-BE49-F238E27FC236}">
                <a16:creationId xmlns:a16="http://schemas.microsoft.com/office/drawing/2014/main" id="{83AFEAB5-C0D8-4318-8AE9-E340622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692" y="5820596"/>
            <a:ext cx="864749" cy="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024">
            <a:extLst>
              <a:ext uri="{FF2B5EF4-FFF2-40B4-BE49-F238E27FC236}">
                <a16:creationId xmlns:a16="http://schemas.microsoft.com/office/drawing/2014/main" id="{68FC77C5-179E-4AE4-8615-24A525C54539}"/>
              </a:ext>
            </a:extLst>
          </p:cNvPr>
          <p:cNvSpPr txBox="1">
            <a:spLocks/>
          </p:cNvSpPr>
          <p:nvPr/>
        </p:nvSpPr>
        <p:spPr>
          <a:xfrm>
            <a:off x="0" y="255696"/>
            <a:ext cx="9144000" cy="522227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PIRONE PARK PLAYGROUND</a:t>
            </a:r>
          </a:p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Timeline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247A86-2E52-4981-8B80-53CA0E9AA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041968"/>
              </p:ext>
            </p:extLst>
          </p:nvPr>
        </p:nvGraphicFramePr>
        <p:xfrm>
          <a:off x="335559" y="1396999"/>
          <a:ext cx="8472882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013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wn of Ayer Town Seal Graphic">
            <a:extLst>
              <a:ext uri="{FF2B5EF4-FFF2-40B4-BE49-F238E27FC236}">
                <a16:creationId xmlns:a16="http://schemas.microsoft.com/office/drawing/2014/main" id="{83AFEAB5-C0D8-4318-8AE9-E340622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692" y="5820596"/>
            <a:ext cx="864749" cy="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024">
            <a:extLst>
              <a:ext uri="{FF2B5EF4-FFF2-40B4-BE49-F238E27FC236}">
                <a16:creationId xmlns:a16="http://schemas.microsoft.com/office/drawing/2014/main" id="{68FC77C5-179E-4AE4-8615-24A525C54539}"/>
              </a:ext>
            </a:extLst>
          </p:cNvPr>
          <p:cNvSpPr txBox="1">
            <a:spLocks/>
          </p:cNvSpPr>
          <p:nvPr/>
        </p:nvSpPr>
        <p:spPr>
          <a:xfrm>
            <a:off x="0" y="255696"/>
            <a:ext cx="9144000" cy="522227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PIRONE PARK PLAYGROUND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226D1-3289-462F-BBF2-E022B8045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83" y="1022939"/>
            <a:ext cx="7206834" cy="48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wn of Ayer Town Seal Graphic">
            <a:extLst>
              <a:ext uri="{FF2B5EF4-FFF2-40B4-BE49-F238E27FC236}">
                <a16:creationId xmlns:a16="http://schemas.microsoft.com/office/drawing/2014/main" id="{83AFEAB5-C0D8-4318-8AE9-E340622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692" y="5820596"/>
            <a:ext cx="864749" cy="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024">
            <a:extLst>
              <a:ext uri="{FF2B5EF4-FFF2-40B4-BE49-F238E27FC236}">
                <a16:creationId xmlns:a16="http://schemas.microsoft.com/office/drawing/2014/main" id="{68FC77C5-179E-4AE4-8615-24A525C54539}"/>
              </a:ext>
            </a:extLst>
          </p:cNvPr>
          <p:cNvSpPr txBox="1">
            <a:spLocks/>
          </p:cNvSpPr>
          <p:nvPr/>
        </p:nvSpPr>
        <p:spPr>
          <a:xfrm>
            <a:off x="0" y="255696"/>
            <a:ext cx="9144000" cy="522227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PIRONE PARK PLAYGROUND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004A5-4204-4B93-8A17-8AC9C7578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" y="902521"/>
            <a:ext cx="7377113" cy="49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wn of Ayer Town Seal Graphic">
            <a:extLst>
              <a:ext uri="{FF2B5EF4-FFF2-40B4-BE49-F238E27FC236}">
                <a16:creationId xmlns:a16="http://schemas.microsoft.com/office/drawing/2014/main" id="{83AFEAB5-C0D8-4318-8AE9-E340622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692" y="5820596"/>
            <a:ext cx="864749" cy="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024">
            <a:extLst>
              <a:ext uri="{FF2B5EF4-FFF2-40B4-BE49-F238E27FC236}">
                <a16:creationId xmlns:a16="http://schemas.microsoft.com/office/drawing/2014/main" id="{68FC77C5-179E-4AE4-8615-24A525C54539}"/>
              </a:ext>
            </a:extLst>
          </p:cNvPr>
          <p:cNvSpPr txBox="1">
            <a:spLocks/>
          </p:cNvSpPr>
          <p:nvPr/>
        </p:nvSpPr>
        <p:spPr>
          <a:xfrm>
            <a:off x="0" y="255696"/>
            <a:ext cx="9144000" cy="522227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PIRONE PARK PLAYGROUND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CE03E-85BC-40E6-B3E7-BC3059B0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38233"/>
            <a:ext cx="7162800" cy="47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own of Ayer Town Seal Graphic">
            <a:extLst>
              <a:ext uri="{FF2B5EF4-FFF2-40B4-BE49-F238E27FC236}">
                <a16:creationId xmlns:a16="http://schemas.microsoft.com/office/drawing/2014/main" id="{83AFEAB5-C0D8-4318-8AE9-E340622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692" y="5820596"/>
            <a:ext cx="864749" cy="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024">
            <a:extLst>
              <a:ext uri="{FF2B5EF4-FFF2-40B4-BE49-F238E27FC236}">
                <a16:creationId xmlns:a16="http://schemas.microsoft.com/office/drawing/2014/main" id="{68FC77C5-179E-4AE4-8615-24A525C54539}"/>
              </a:ext>
            </a:extLst>
          </p:cNvPr>
          <p:cNvSpPr txBox="1">
            <a:spLocks/>
          </p:cNvSpPr>
          <p:nvPr/>
        </p:nvSpPr>
        <p:spPr>
          <a:xfrm>
            <a:off x="0" y="255696"/>
            <a:ext cx="9144000" cy="522227"/>
          </a:xfrm>
          <a:prstGeom prst="rect">
            <a:avLst/>
          </a:prstGeom>
        </p:spPr>
        <p:txBody>
          <a:bodyPr/>
          <a:lstStyle>
            <a:lvl1pPr algn="ctr" defTabSz="511737" rtl="0" eaLnBrk="1" latinLnBrk="0" hangingPunct="1">
              <a:spcBef>
                <a:spcPct val="0"/>
              </a:spcBef>
              <a:buNone/>
              <a:defRPr sz="2800" kern="1200" spc="168">
                <a:solidFill>
                  <a:srgbClr val="595959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0"/>
                <a:cs typeface="Leelawadee" panose="020B0502040204020203" pitchFamily="34" charset="-34"/>
              </a:rPr>
              <a:t>PIRONE PARK PLAYGROUND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5CA4F-20DD-4745-9D0B-AB85CFFC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015747"/>
            <a:ext cx="7200900" cy="48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1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9ed5d3f-af3b-4727-869a-9d3e6dc4c047">KKCYDVWMMDZF-1834549026-87</_dlc_DocId>
    <_dlc_DocIdUrl xmlns="49ed5d3f-af3b-4727-869a-9d3e6dc4c047">
      <Url>https://reitmr.sharepoint.com/brandspace/_layouts/15/DocIdRedir.aspx?ID=KKCYDVWMMDZF-1834549026-87</Url>
      <Description>KKCYDVWMMDZF-1834549026-87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3FDEF4B76684DA0B011353E2866A4" ma:contentTypeVersion="438" ma:contentTypeDescription="Create a new document." ma:contentTypeScope="" ma:versionID="aeace2676eb4dbe278a6303e2465e828">
  <xsd:schema xmlns:xsd="http://www.w3.org/2001/XMLSchema" xmlns:xs="http://www.w3.org/2001/XMLSchema" xmlns:p="http://schemas.microsoft.com/office/2006/metadata/properties" xmlns:ns1="http://schemas.microsoft.com/sharepoint/v3" xmlns:ns2="49ed5d3f-af3b-4727-869a-9d3e6dc4c047" xmlns:ns3="bc71f78f-7abb-4359-b961-7c29e222cb6c" targetNamespace="http://schemas.microsoft.com/office/2006/metadata/properties" ma:root="true" ma:fieldsID="9d4298b89fe7c96b0a4233b0e226c230" ns1:_="" ns2:_="" ns3:_="">
    <xsd:import namespace="http://schemas.microsoft.com/sharepoint/v3"/>
    <xsd:import namespace="49ed5d3f-af3b-4727-869a-9d3e6dc4c047"/>
    <xsd:import namespace="bc71f78f-7abb-4359-b961-7c29e222cb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d5d3f-af3b-4727-869a-9d3e6dc4c04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1f78f-7abb-4359-b961-7c29e222c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58BD5-8D9D-4E64-A724-66478645D89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41B4419-3940-4815-B236-9E4449523D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B74498-C887-490C-A03D-C0703CA5441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bc71f78f-7abb-4359-b961-7c29e222cb6c"/>
    <ds:schemaRef ds:uri="49ed5d3f-af3b-4727-869a-9d3e6dc4c047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8971D7C-059A-40BA-978D-3BA7F6AE8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ed5d3f-af3b-4727-869a-9d3e6dc4c047"/>
    <ds:schemaRef ds:uri="bc71f78f-7abb-4359-b961-7c29e222cb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5437</TotalTime>
  <Words>719</Words>
  <Application>Microsoft Office PowerPoint</Application>
  <PresentationFormat>On-screen Show (4:3)</PresentationFormat>
  <Paragraphs>292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Mayo, Jason</dc:creator>
  <cp:lastModifiedBy>Mayo, Jason</cp:lastModifiedBy>
  <cp:revision>187</cp:revision>
  <dcterms:created xsi:type="dcterms:W3CDTF">2021-02-12T17:14:45Z</dcterms:created>
  <dcterms:modified xsi:type="dcterms:W3CDTF">2023-03-22T18:05:58Z</dcterms:modified>
</cp:coreProperties>
</file>