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6" autoAdjust="0"/>
    <p:restoredTop sz="94660"/>
  </p:normalViewPr>
  <p:slideViewPr>
    <p:cSldViewPr snapToGrid="0">
      <p:cViewPr varScale="1">
        <p:scale>
          <a:sx n="90" d="100"/>
          <a:sy n="90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DEBC-841A-F4CC-1331-B7A9B77EF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9D1AB-9272-27A6-6BB7-994498AD8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C37C9-4A04-3CB3-B275-199E72C8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D1EA-5FD4-4F30-9240-BC35541860A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F5064-7374-FA0C-859B-BC7918A1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CAED-1511-855C-A2AC-8F4C934A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42BA-A17B-4FD1-8D43-71787DC8F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0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A136-C0F9-75F4-D483-97264658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5C09A-C97A-FB47-9143-4A1AF6432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F76A-D654-8621-439A-767BC6AE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D1EA-5FD4-4F30-9240-BC35541860A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A8CB1-E246-696F-A981-0D66C68C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8D2FB-6B93-B4E1-20C9-0BBB6BAA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42BA-A17B-4FD1-8D43-71787DC8F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6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B81DE-4366-B334-3DE1-E029F00C4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5E425-9AA7-EB04-C9E9-90A15E8C5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423F2-A36D-8293-E222-85FB5848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D1EA-5FD4-4F30-9240-BC35541860A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43C66-4763-B803-7D67-A57C3364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6752-D4C8-93C0-8978-646BABD8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42BA-A17B-4FD1-8D43-71787DC8F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1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9D98C-688C-6BFF-6673-3FB85662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5BBB4-E4B7-CCB0-9529-553CF5CE3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4E828-523D-9E79-C80A-21B0C9EC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D1EA-5FD4-4F30-9240-BC35541860A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89AD0-C5BA-9BA6-84F8-18792791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CE819-9791-ADF1-8BEB-8D3F950F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42BA-A17B-4FD1-8D43-71787DC8F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9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1375-2264-2D05-5442-81DAC673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791BE-1E29-F4DC-7CB2-B126FB128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68965-21C3-8595-35F3-890F5766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D1EA-5FD4-4F30-9240-BC35541860A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A93DB-D642-6842-0E8C-F1191438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7E4E-9728-9CD9-4B5D-A9271EC2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42BA-A17B-4FD1-8D43-71787DC8F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6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CA858-C7B4-EFD5-B70A-CE6C6432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918B4-2B46-8CA1-CD56-B28D781B8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723EC-285A-39B0-F427-A18E5F8EB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658CD-9DA3-DE29-E95E-0C02AE7C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D1EA-5FD4-4F30-9240-BC35541860A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8A615-CA8F-7D59-1A22-3D240313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4DC60-FCD1-CDBA-BF6C-2B169F4F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42BA-A17B-4FD1-8D43-71787DC8F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5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D113-E815-B2A7-BB17-C9BE4EB8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7CC1F-C01C-1528-23E3-358D4304A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79F8E-D59E-2629-8EF4-78D570407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515E0-2A19-43E7-2F8E-8A02EF2B4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B2352-9F73-4C0A-B8B6-B5F73105A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4C092-D442-867D-FC39-CC6D8A85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D1EA-5FD4-4F30-9240-BC35541860A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286DE-79E2-3791-867A-4A73CCB5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3BA1-D32A-3B54-DC47-9A0E988F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42BA-A17B-4FD1-8D43-71787DC8F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8B5B7-75A4-1F74-D206-F02BE472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9950F-044D-A712-D803-3206EBCE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D1EA-5FD4-4F30-9240-BC35541860A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64B7B-74D5-DC82-9165-789921E5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B2497-2B2B-37FF-24A9-9FCBDA76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42BA-A17B-4FD1-8D43-71787DC8F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2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05A23A-D6A4-4741-979F-4022C9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D1EA-5FD4-4F30-9240-BC35541860A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93EE3F-F96C-B184-DAFC-2A5DEF008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A7C87-99C9-2E8D-A38F-7967A0B3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42BA-A17B-4FD1-8D43-71787DC8F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F1B96-F328-28A1-5E2E-1DEAD114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C39B5-BAB2-0D34-6338-6CEAB23AF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A0309-DC95-418C-BEC5-F5486A170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B50AA-3B74-416A-1086-2961038A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D1EA-5FD4-4F30-9240-BC35541860A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D9266-C158-893C-89A4-6FED246E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1DB7A-1A64-5DE4-94F9-7F54E685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42BA-A17B-4FD1-8D43-71787DC8F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8478-2218-FEF9-B899-5563553E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E4BAD-396B-0C34-EEF5-5502C8A7F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853AB-4EF1-3C0A-A016-A8010298D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73655-191C-F5B8-A691-05866688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D1EA-5FD4-4F30-9240-BC35541860A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3F5C8-F0A9-1D00-0F6E-1AD4D09D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EBE97-5B33-2FF4-A4FB-F99C46B3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42BA-A17B-4FD1-8D43-71787DC8F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9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54BE3A-593B-ED30-CBD5-8BBB4577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B624B-C00A-E4E5-7E92-715E56A08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196EF-7A0E-1C5F-E697-EB728CA35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FD1EA-5FD4-4F30-9240-BC35541860A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3F12A-FBBB-E29F-3842-51A094D0C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E9DA8-FA61-CC23-DB1E-A7063EAC4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0C42BA-A17B-4FD1-8D43-71787DC8F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B5DCDD-F448-6ECB-07D1-1F430B0B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Ambulance 2 Replacement</a:t>
            </a:r>
          </a:p>
        </p:txBody>
      </p:sp>
      <p:pic>
        <p:nvPicPr>
          <p:cNvPr id="8" name="Content Placeholder 7" descr="A red ambulance parked in front of a building&#10;&#10;Description automatically generated">
            <a:extLst>
              <a:ext uri="{FF2B5EF4-FFF2-40B4-BE49-F238E27FC236}">
                <a16:creationId xmlns:a16="http://schemas.microsoft.com/office/drawing/2014/main" id="{F26C7A04-2224-927A-A9F0-D3C452026D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9" b="22880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4BF6D4D6-7163-943C-BFEC-5488ABBA5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4294" y="4671588"/>
            <a:ext cx="6897626" cy="205513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200" dirty="0"/>
              <a:t>Purchased in 2016</a:t>
            </a:r>
          </a:p>
          <a:p>
            <a:r>
              <a:rPr lang="en-US" sz="2200" dirty="0"/>
              <a:t>10 Year Life Cycle</a:t>
            </a:r>
          </a:p>
          <a:p>
            <a:r>
              <a:rPr lang="en-US" sz="2200" dirty="0"/>
              <a:t>New ambulance delivery is about 24 months</a:t>
            </a:r>
          </a:p>
          <a:p>
            <a:r>
              <a:rPr lang="en-US" sz="2200" dirty="0"/>
              <a:t>Includes new cot,  cot loader, and radios</a:t>
            </a:r>
          </a:p>
          <a:p>
            <a:r>
              <a:rPr lang="en-US" sz="2200" dirty="0"/>
              <a:t>$550,000 project cost</a:t>
            </a:r>
          </a:p>
        </p:txBody>
      </p:sp>
    </p:spTree>
    <p:extLst>
      <p:ext uri="{BB962C8B-B14F-4D97-AF65-F5344CB8AC3E}">
        <p14:creationId xmlns:p14="http://schemas.microsoft.com/office/powerpoint/2010/main" val="249262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B5DCDD-F448-6ECB-07D1-1F430B0B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25" y="4777739"/>
            <a:ext cx="3929204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Cardiac Monitor</a:t>
            </a:r>
            <a:br>
              <a:rPr lang="en-US" dirty="0"/>
            </a:br>
            <a:r>
              <a:rPr lang="en-US" sz="3200" dirty="0"/>
              <a:t>Life Pak 15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6C7A04-2224-927A-A9F0-D3C452026D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r="5330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4BF6D4D6-7163-943C-BFEC-5488ABBA5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4294" y="4671588"/>
            <a:ext cx="6897626" cy="20551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/>
              <a:t>Purchased in 2014</a:t>
            </a:r>
          </a:p>
          <a:p>
            <a:r>
              <a:rPr lang="en-US" sz="2200" dirty="0"/>
              <a:t>10 Year Life Cycle</a:t>
            </a:r>
          </a:p>
          <a:p>
            <a:r>
              <a:rPr lang="en-US" sz="2200" dirty="0"/>
              <a:t>Required ALS equipment on each ambulance</a:t>
            </a:r>
          </a:p>
          <a:p>
            <a:r>
              <a:rPr lang="en-US" sz="2200" dirty="0"/>
              <a:t>$55,600 project cost</a:t>
            </a:r>
          </a:p>
        </p:txBody>
      </p:sp>
    </p:spTree>
    <p:extLst>
      <p:ext uri="{BB962C8B-B14F-4D97-AF65-F5344CB8AC3E}">
        <p14:creationId xmlns:p14="http://schemas.microsoft.com/office/powerpoint/2010/main" val="227383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Medical equipment on a table&#10;&#10;Description automatically generated with medium confidence">
            <a:extLst>
              <a:ext uri="{FF2B5EF4-FFF2-40B4-BE49-F238E27FC236}">
                <a16:creationId xmlns:a16="http://schemas.microsoft.com/office/drawing/2014/main" id="{F26C7A04-2224-927A-A9F0-D3C452026D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4" b="2462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B5DCDD-F448-6ECB-07D1-1F430B0B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972" y="343860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IV Pumps</a:t>
            </a:r>
            <a:br>
              <a:rPr lang="en-US" sz="4000" dirty="0"/>
            </a:br>
            <a:r>
              <a:rPr lang="en-US" sz="3200" dirty="0"/>
              <a:t>Sapphire Pumps</a:t>
            </a:r>
            <a:endParaRPr lang="en-US" sz="4000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4BF6D4D6-7163-943C-BFEC-5488ABBA5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1973" y="2402304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New equipment for the ambulances</a:t>
            </a:r>
          </a:p>
          <a:p>
            <a:r>
              <a:rPr lang="en-US" sz="2000" dirty="0"/>
              <a:t>10 Year Life Cycle</a:t>
            </a:r>
          </a:p>
          <a:p>
            <a:r>
              <a:rPr lang="en-US" sz="2000" dirty="0"/>
              <a:t>Preferred method of medication delivery</a:t>
            </a:r>
          </a:p>
          <a:p>
            <a:r>
              <a:rPr lang="en-US" sz="2000" dirty="0"/>
              <a:t>Required by OEMS protocol for some medications</a:t>
            </a:r>
          </a:p>
          <a:p>
            <a:r>
              <a:rPr lang="en-US" sz="2000" dirty="0"/>
              <a:t>Provide 2 pumps per ambulance</a:t>
            </a:r>
          </a:p>
          <a:p>
            <a:r>
              <a:rPr lang="en-US" sz="2000" dirty="0"/>
              <a:t>$12,700 project cost</a:t>
            </a:r>
          </a:p>
        </p:txBody>
      </p:sp>
    </p:spTree>
    <p:extLst>
      <p:ext uri="{BB962C8B-B14F-4D97-AF65-F5344CB8AC3E}">
        <p14:creationId xmlns:p14="http://schemas.microsoft.com/office/powerpoint/2010/main" val="285996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B5DCDD-F448-6ECB-07D1-1F430B0B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/>
              <a:t>TRX50 Fire</a:t>
            </a:r>
            <a:br>
              <a:rPr lang="en-US" sz="4000" dirty="0"/>
            </a:br>
            <a:r>
              <a:rPr lang="en-US" sz="4000" dirty="0"/>
              <a:t> Alarm Receiver</a:t>
            </a:r>
            <a:br>
              <a:rPr lang="en-US" sz="3200" dirty="0"/>
            </a:br>
            <a:r>
              <a:rPr lang="en-US" sz="3200" dirty="0"/>
              <a:t>SIGCOM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4BF6D4D6-7163-943C-BFEC-5488ABBA5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/>
              <a:t>Existing system in service since 2006</a:t>
            </a:r>
          </a:p>
          <a:p>
            <a:r>
              <a:rPr lang="en-US" sz="1900" dirty="0"/>
              <a:t>System is no longer being manufactured</a:t>
            </a:r>
          </a:p>
          <a:p>
            <a:r>
              <a:rPr lang="en-US" sz="1900" dirty="0"/>
              <a:t>Difficulty in repairs and Maintenance</a:t>
            </a:r>
          </a:p>
          <a:p>
            <a:r>
              <a:rPr lang="en-US" sz="1900" dirty="0"/>
              <a:t>New receiver is compliant with NFPA 72</a:t>
            </a:r>
          </a:p>
          <a:p>
            <a:r>
              <a:rPr lang="en-US" sz="1900" dirty="0"/>
              <a:t>$94,550 project cost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6C7A04-2224-927A-A9F0-D3C452026D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r="7162"/>
          <a:stretch/>
        </p:blipFill>
        <p:spPr>
          <a:xfrm>
            <a:off x="4664815" y="334855"/>
            <a:ext cx="6389346" cy="453150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n orange and white fire extinguisher box&#10;&#10;Description automatically generated">
            <a:extLst>
              <a:ext uri="{FF2B5EF4-FFF2-40B4-BE49-F238E27FC236}">
                <a16:creationId xmlns:a16="http://schemas.microsoft.com/office/drawing/2014/main" id="{014456D0-C1A9-B245-0D83-82E0D7D6A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74" y="4037120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8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124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Ambulance 2 Replacement</vt:lpstr>
      <vt:lpstr>Cardiac Monitor Life Pak 15</vt:lpstr>
      <vt:lpstr>IV Pumps Sapphire Pumps</vt:lpstr>
      <vt:lpstr>TRX50 Fire  Alarm Receiver SIGCOM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januskiewicz</dc:creator>
  <cp:lastModifiedBy>januskiewicz</cp:lastModifiedBy>
  <cp:revision>3</cp:revision>
  <dcterms:created xsi:type="dcterms:W3CDTF">2024-04-17T17:37:45Z</dcterms:created>
  <dcterms:modified xsi:type="dcterms:W3CDTF">2024-04-17T20:22:32Z</dcterms:modified>
</cp:coreProperties>
</file>