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94" r:id="rId2"/>
    <p:sldId id="293" r:id="rId3"/>
    <p:sldId id="295" r:id="rId4"/>
    <p:sldId id="266" r:id="rId5"/>
    <p:sldId id="267" r:id="rId6"/>
    <p:sldId id="257" r:id="rId7"/>
    <p:sldId id="268" r:id="rId8"/>
    <p:sldId id="29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72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6B3B6-5A80-5B49-85F6-4BE2A0470813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13400-96D3-FD41-9A07-918C26313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94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FD118-AA83-4980-AB8E-13B7052495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10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13400-96D3-FD41-9A07-918C263139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88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13400-96D3-FD41-9A07-918C263139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48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13400-96D3-FD41-9A07-918C263139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62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13400-96D3-FD41-9A07-918C263139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83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13400-96D3-FD41-9A07-918C263139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7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13400-96D3-FD41-9A07-918C263139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40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1FE1-B88C-7C45-A984-2951D44818E2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35E9-6508-A448-8812-C49EECD0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48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1FE1-B88C-7C45-A984-2951D44818E2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35E9-6508-A448-8812-C49EECD0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15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1FE1-B88C-7C45-A984-2951D44818E2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35E9-6508-A448-8812-C49EECD0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4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1FE1-B88C-7C45-A984-2951D44818E2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35E9-6508-A448-8812-C49EECD0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54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1FE1-B88C-7C45-A984-2951D44818E2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35E9-6508-A448-8812-C49EECD0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1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1FE1-B88C-7C45-A984-2951D44818E2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35E9-6508-A448-8812-C49EECD0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2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1FE1-B88C-7C45-A984-2951D44818E2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35E9-6508-A448-8812-C49EECD0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77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1FE1-B88C-7C45-A984-2951D44818E2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35E9-6508-A448-8812-C49EECD0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26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1FE1-B88C-7C45-A984-2951D44818E2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35E9-6508-A448-8812-C49EECD0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2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1FE1-B88C-7C45-A984-2951D44818E2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35E9-6508-A448-8812-C49EECD0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61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1FE1-B88C-7C45-A984-2951D44818E2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35E9-6508-A448-8812-C49EECD0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13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61FE1-B88C-7C45-A984-2951D44818E2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135E9-6508-A448-8812-C49EECD0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30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FBD489F-090C-336D-F08C-ABCA5195F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824" y="1822450"/>
            <a:ext cx="3760470" cy="41783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E3822FA-09F5-EDC2-1FDD-CCD7C7763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Fire Department Budget FY2024</a:t>
            </a:r>
          </a:p>
        </p:txBody>
      </p:sp>
    </p:spTree>
    <p:extLst>
      <p:ext uri="{BB962C8B-B14F-4D97-AF65-F5344CB8AC3E}">
        <p14:creationId xmlns:p14="http://schemas.microsoft.com/office/powerpoint/2010/main" val="1071899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67E48-BC5D-4F32-AAD5-B274F5C7C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Ayer Ladder 1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A3DEC3FF-A97C-D364-D43C-9FF913E3F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8457" y="1600200"/>
            <a:ext cx="722708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466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67E48-BC5D-4F32-AAD5-B274F5C7C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Ayer Ladder 1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1AFA344-6387-8DC2-0203-27707684F9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/>
        </p:blipFill>
        <p:spPr>
          <a:xfrm>
            <a:off x="457200" y="1449427"/>
            <a:ext cx="4038600" cy="2271712"/>
          </a:xfrm>
          <a:noFill/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18B53211-F6D8-859D-1F6B-963A4CCF0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238349" cy="4525963"/>
          </a:xfrm>
        </p:spPr>
        <p:txBody>
          <a:bodyPr/>
          <a:lstStyle/>
          <a:p>
            <a:r>
              <a:rPr lang="en-US" dirty="0"/>
              <a:t>1996 E-One Quint</a:t>
            </a:r>
          </a:p>
          <a:p>
            <a:r>
              <a:rPr lang="en-US" dirty="0"/>
              <a:t>75’ aerial ladder</a:t>
            </a:r>
          </a:p>
          <a:p>
            <a:r>
              <a:rPr lang="en-US" dirty="0"/>
              <a:t>1250 GPM pump</a:t>
            </a:r>
          </a:p>
          <a:p>
            <a:r>
              <a:rPr lang="en-US" dirty="0"/>
              <a:t>Pre-piped waterway</a:t>
            </a:r>
          </a:p>
          <a:p>
            <a:r>
              <a:rPr lang="en-US" dirty="0"/>
              <a:t>Exterior ground ladders</a:t>
            </a:r>
          </a:p>
          <a:p>
            <a:r>
              <a:rPr lang="en-US" dirty="0"/>
              <a:t>Single Axle</a:t>
            </a:r>
          </a:p>
          <a:p>
            <a:r>
              <a:rPr lang="en-US" dirty="0"/>
              <a:t>Refurbished FY17 $249,000 (5–10-year life) </a:t>
            </a:r>
          </a:p>
        </p:txBody>
      </p:sp>
      <p:pic>
        <p:nvPicPr>
          <p:cNvPr id="7" name="Content Placeholder 8" descr="A fire truck parked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CD12E9D9-DE06-678B-6C88-01AE1A00C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952444"/>
            <a:ext cx="4038600" cy="2271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3769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Ayer Ladder 1</a:t>
            </a:r>
          </a:p>
        </p:txBody>
      </p:sp>
      <p:pic>
        <p:nvPicPr>
          <p:cNvPr id="9" name="Content Placeholder 8" descr="A group of firefighters standing in front of a house on fire&#10;&#10;Description automatically generated with medium confidence">
            <a:extLst>
              <a:ext uri="{FF2B5EF4-FFF2-40B4-BE49-F238E27FC236}">
                <a16:creationId xmlns:a16="http://schemas.microsoft.com/office/drawing/2014/main" id="{0FB9C836-203F-0F68-B1B6-3B06E98DD6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759348"/>
            <a:ext cx="4038600" cy="2698463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5A709A-8459-0937-D6C8-19E2C8104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229471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L-1 is27 years old </a:t>
            </a:r>
          </a:p>
          <a:p>
            <a:r>
              <a:rPr lang="en-US" dirty="0"/>
              <a:t>NFPA recommends replacement apparatus over 25 years old</a:t>
            </a:r>
          </a:p>
          <a:p>
            <a:r>
              <a:rPr lang="en-US" dirty="0"/>
              <a:t>24 – 30 month build time</a:t>
            </a:r>
          </a:p>
          <a:p>
            <a:r>
              <a:rPr lang="en-US" dirty="0"/>
              <a:t>Inspection, certification, &amp; repairs totaled more than $30,000 in FY22 /23</a:t>
            </a:r>
          </a:p>
          <a:p>
            <a:r>
              <a:rPr lang="en-US" dirty="0"/>
              <a:t>Parts and repairs are becoming more difficult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8741C4-D842-4589-A203-E2E20B99C322}"/>
              </a:ext>
            </a:extLst>
          </p:cNvPr>
          <p:cNvSpPr txBox="1"/>
          <p:nvPr/>
        </p:nvSpPr>
        <p:spPr>
          <a:xfrm>
            <a:off x="457200" y="4607511"/>
            <a:ext cx="2534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Photo by Scott </a:t>
            </a:r>
            <a:r>
              <a:rPr lang="en-US" sz="1000" dirty="0" err="1"/>
              <a:t>LaPrade</a:t>
            </a:r>
            <a:endParaRPr lang="en-US" sz="1000" dirty="0"/>
          </a:p>
          <a:p>
            <a:r>
              <a:rPr lang="en-US" sz="1000" dirty="0"/>
              <a:t>Connecticut Fire Photographers Association</a:t>
            </a:r>
          </a:p>
        </p:txBody>
      </p:sp>
    </p:spTree>
    <p:extLst>
      <p:ext uri="{BB962C8B-B14F-4D97-AF65-F5344CB8AC3E}">
        <p14:creationId xmlns:p14="http://schemas.microsoft.com/office/powerpoint/2010/main" val="1095400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5A6D39B1-FD4B-6D0D-4BF8-A4307B80B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01" y="736277"/>
            <a:ext cx="8229600" cy="1143000"/>
          </a:xfrm>
        </p:spPr>
        <p:txBody>
          <a:bodyPr/>
          <a:lstStyle/>
          <a:p>
            <a:r>
              <a:rPr lang="en-US" dirty="0"/>
              <a:t>Ayer Ladder 1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B7BF31-C18B-F4E3-1D21-B5945FA7D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199392"/>
            <a:ext cx="8229600" cy="261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53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Ayer Ladder 1</a:t>
            </a:r>
          </a:p>
        </p:txBody>
      </p:sp>
      <p:pic>
        <p:nvPicPr>
          <p:cNvPr id="6" name="Content Placeholder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5598643F-7E8F-4462-7FE8-76AF5F1451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8912" y="1600200"/>
            <a:ext cx="7386176" cy="4525963"/>
          </a:xfrm>
        </p:spPr>
      </p:pic>
    </p:spTree>
    <p:extLst>
      <p:ext uri="{BB962C8B-B14F-4D97-AF65-F5344CB8AC3E}">
        <p14:creationId xmlns:p14="http://schemas.microsoft.com/office/powerpoint/2010/main" val="421649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Ayer Ladder 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C378A7-E427-72B1-B388-3F8D9AB72C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878912" y="1600200"/>
            <a:ext cx="7386176" cy="4525963"/>
          </a:xfrm>
        </p:spPr>
      </p:pic>
    </p:spTree>
    <p:extLst>
      <p:ext uri="{BB962C8B-B14F-4D97-AF65-F5344CB8AC3E}">
        <p14:creationId xmlns:p14="http://schemas.microsoft.com/office/powerpoint/2010/main" val="843266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09BF1-D779-D24B-E3FA-F1D01CF86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Rate Impact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8BE1D05E-0380-1905-DE60-8EB795DCD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153" y="1552001"/>
            <a:ext cx="6401693" cy="20291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3BAA99-E7F8-B718-F193-A8A9F9CEC11A}"/>
              </a:ext>
            </a:extLst>
          </p:cNvPr>
          <p:cNvSpPr txBox="1"/>
          <p:nvPr/>
        </p:nvSpPr>
        <p:spPr>
          <a:xfrm>
            <a:off x="1371153" y="4156364"/>
            <a:ext cx="6401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The truck is not expect for 24 Months, borrowing will not occur until the truck arrives.</a:t>
            </a:r>
          </a:p>
        </p:txBody>
      </p:sp>
    </p:spTree>
    <p:extLst>
      <p:ext uri="{BB962C8B-B14F-4D97-AF65-F5344CB8AC3E}">
        <p14:creationId xmlns:p14="http://schemas.microsoft.com/office/powerpoint/2010/main" val="207304989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" id="{32D84A36-1CD5-4976-A885-E77B717121CF}" vid="{39B6F889-5292-48DA-B1E1-2C6B0B3D2E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1347</TotalTime>
  <Words>123</Words>
  <Application>Microsoft Office PowerPoint</Application>
  <PresentationFormat>On-screen Show (4:3)</PresentationFormat>
  <Paragraphs>30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</vt:lpstr>
      <vt:lpstr>Wingdings</vt:lpstr>
      <vt:lpstr>Theme1</vt:lpstr>
      <vt:lpstr>Fire Department Budget FY2024</vt:lpstr>
      <vt:lpstr>Ayer Ladder 1</vt:lpstr>
      <vt:lpstr>Ayer Ladder 1</vt:lpstr>
      <vt:lpstr>Ayer Ladder 1</vt:lpstr>
      <vt:lpstr>Ayer Ladder 1</vt:lpstr>
      <vt:lpstr>Ayer Ladder 1</vt:lpstr>
      <vt:lpstr>Ayer Ladder 1</vt:lpstr>
      <vt:lpstr>Tax Rate Impact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Januskiewicz</dc:creator>
  <cp:lastModifiedBy>Jeremy Januskiewicz</cp:lastModifiedBy>
  <cp:revision>53</cp:revision>
  <dcterms:created xsi:type="dcterms:W3CDTF">2015-08-11T13:19:09Z</dcterms:created>
  <dcterms:modified xsi:type="dcterms:W3CDTF">2023-04-24T12:49:04Z</dcterms:modified>
</cp:coreProperties>
</file>