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7"/>
  </p:notesMasterIdLst>
  <p:handoutMasterIdLst>
    <p:handoutMasterId r:id="rId8"/>
  </p:handoutMasterIdLst>
  <p:sldIdLst>
    <p:sldId id="454" r:id="rId5"/>
    <p:sldId id="455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16 April 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12 – Capital Budget Request</a:t>
            </a:r>
            <a:br>
              <a:rPr lang="en-US" dirty="0"/>
            </a:br>
            <a:r>
              <a:rPr lang="en-US" dirty="0"/>
              <a:t>Stormwater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Stormwater Biofiltration/Outfall Improvements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07991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Stormwater Biofiltration/Outfall Improvements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Installation of stormwater treatment BMPs to improve water quality of Ayer’s waterbodies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Meets requirements of MS4 Permit and recommendations of </a:t>
            </a:r>
            <a:r>
              <a:rPr lang="en-US" sz="2400" i="1" dirty="0"/>
              <a:t>Biological Survey, Assessment and Management Recommendations for Ayer’s Ponds (Geosyntec 2016)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A small garden with trees and a house in the background&#10;&#10;Description automatically generated">
            <a:extLst>
              <a:ext uri="{FF2B5EF4-FFF2-40B4-BE49-F238E27FC236}">
                <a16:creationId xmlns:a16="http://schemas.microsoft.com/office/drawing/2014/main" id="{12CA7F75-1398-34B1-5062-24A37D123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" y="4083205"/>
            <a:ext cx="3657600" cy="2743200"/>
          </a:xfrm>
          <a:prstGeom prst="rect">
            <a:avLst/>
          </a:prstGeom>
        </p:spPr>
      </p:pic>
      <p:pic>
        <p:nvPicPr>
          <p:cNvPr id="7" name="Picture 6" descr="A puddle in the woods&#10;&#10;Description automatically generated with medium confidence">
            <a:extLst>
              <a:ext uri="{FF2B5EF4-FFF2-40B4-BE49-F238E27FC236}">
                <a16:creationId xmlns:a16="http://schemas.microsoft.com/office/drawing/2014/main" id="{D2214156-06C2-918A-4C81-7B1268E5F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0"/>
          <a:stretch/>
        </p:blipFill>
        <p:spPr>
          <a:xfrm>
            <a:off x="3810000" y="3957622"/>
            <a:ext cx="5307980" cy="28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921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13357</TotalTime>
  <Words>52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12 – Capital Budget Request Stormwater</vt:lpstr>
      <vt:lpstr>Stormwater Biofiltration/Outfall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473</cp:revision>
  <cp:lastPrinted>2020-12-01T19:59:00Z</cp:lastPrinted>
  <dcterms:created xsi:type="dcterms:W3CDTF">2015-10-01T18:13:15Z</dcterms:created>
  <dcterms:modified xsi:type="dcterms:W3CDTF">2024-04-16T14:02:55Z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