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5946-111F-39E4-91B6-1EE65C621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8580E-1BE6-B01D-313F-264F86599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84DB-D2A0-ABD1-9D40-A9FD40A5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6EFF2-34B5-4BA1-4D3C-DC35C9C7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E0EF1-9813-DB91-23BC-A229FA30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4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60F2-58EF-EB88-A40B-224288E1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270FF-D283-E7BA-2D72-9E98EAFE3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FB96-054B-84F3-C2A9-845C9D4D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C8B19-640E-220B-960B-71F8883C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8B84A-9B18-50C1-5EDA-C91203B9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D5D1-56C8-689E-3C49-AAEB68B92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82257-3D91-CEFB-93CE-C4FA0B76E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9D1BE-8E43-01D2-3343-9EF45C68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C2E89-0F03-92E1-DEC9-A5670A6D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9273C-6EA0-3A2C-9238-B674FC8E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E981-4315-8D1F-E1E7-3771CCCE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521BA-9073-11C9-32B7-EA6B49F8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0E61-57BA-5AF2-15B9-7395173A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BD7C8-B773-72D0-AFE9-9D29ABF1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A7317-85B4-85BC-57F7-EC45E104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C54E-6DAA-42A3-3007-E513C24D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A8E66-D1F8-36E9-474C-139F31D10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3370-1C2E-6E96-2052-E19D8DE8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8DF7C-00DF-CF46-817A-8CAA3849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A713C-283B-74B7-F562-A85E22DA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E8A8-E7F6-9853-3869-7107F969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8B8C0-E9B6-B265-4888-946B5CA24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84F23-CDE7-216E-AD8B-65212035A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B0005-26CD-5D83-5173-760F12B0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134AB-9DEB-6239-F1EE-CEEA1A5F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115D6-E790-AB78-9773-A888CE32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4E5A-B67F-32ED-6473-2A00EF22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56A0D-F768-32E3-4FCD-794F30877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9D4E0-2DBA-B610-CF28-56D925798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40C0-45B2-BA47-D930-8F0ACA938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9797E-CBCE-788F-EA82-6A7460845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37C98-984E-D758-1738-E68A8ACF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9A77B-D671-D6F0-D453-055E2781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0DFEA-3D9D-B851-D95E-D5A8E2BB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B188-AC95-58C3-A5AB-227BB18D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E06CD-C158-0B1F-4601-1C6470B0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4E5AC-914B-39D5-2E96-381BFAFE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B652E-DF14-5FC8-A183-F968E6EB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B01ED-5F13-1E6A-41F5-9F61CCE6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17B67-0FEC-A270-24F1-891F9E9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1BCF9-16AB-020D-F4B7-5F4115D5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5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4AC0-8C8A-7510-12AC-998959E5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D80C-8A1D-9CA9-0473-01984D4E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B0896-6665-B5D9-9E07-2C03DA415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387F1-215D-AEB4-D25B-5A370AE9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65DAB-4068-A3D1-9695-D7B47E82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AAFD9-5C63-87D4-9508-E59E5EA4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7FB9-9896-2F36-21F2-8108F526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2EE60-3625-4236-49A1-5BF0EC5AB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B7F48-B070-565A-8CD2-8A55CBD03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87502-985B-7D73-9B81-6323D107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95E88-7FC2-AA98-F8E0-DC94F7CC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D2723-CEA0-3ECC-2E0B-887BEB6C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9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80C95-2AFC-3753-FA81-8DE6B19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D212C-2B5E-FA99-770A-DF42F9B67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DB17D-8608-481C-3A59-924B96498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122B-77F1-4E8B-9650-96C2F1CD972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36EC0-FAF9-23DC-D598-8C7D24741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E54D-629B-13EB-9C65-D38244C7C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BB658-6085-4544-859B-00C163A0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DE87B20A-161E-8FB0-0BB7-1CBC7B445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039A98-5F87-B21B-89EC-8F74049187C7}"/>
              </a:ext>
            </a:extLst>
          </p:cNvPr>
          <p:cNvSpPr txBox="1"/>
          <p:nvPr/>
        </p:nvSpPr>
        <p:spPr>
          <a:xfrm>
            <a:off x="0" y="-906449"/>
            <a:ext cx="12192000" cy="272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FY25 Facilities Department Capital Request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Town Hall Building Envelope Repairs &amp; Panic System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149B8-C482-6E17-327B-86DFF2E023B3}"/>
              </a:ext>
            </a:extLst>
          </p:cNvPr>
          <p:cNvSpPr txBox="1"/>
          <p:nvPr/>
        </p:nvSpPr>
        <p:spPr>
          <a:xfrm>
            <a:off x="8746435" y="1661822"/>
            <a:ext cx="3355450" cy="494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Repair failing paint sealant around the window frames on the Main Street and Columbia Street sides of the building. 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Replacing the failing left post supporting the Columbia Street portico. 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Resetting the Columbia Street brick walk-way.  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Installing a wireless panic button system at multiple locations at the Town Hall that will tie into our Fire Alarm. 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Repair multiple concerns on the building envelope. 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No historical changes will be made within this request only the restoration of what is already in place. </a:t>
            </a:r>
          </a:p>
        </p:txBody>
      </p:sp>
    </p:spTree>
    <p:extLst>
      <p:ext uri="{BB962C8B-B14F-4D97-AF65-F5344CB8AC3E}">
        <p14:creationId xmlns:p14="http://schemas.microsoft.com/office/powerpoint/2010/main" val="232002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D1627-5D7A-FEE3-FFA4-E0001F1311A8}"/>
              </a:ext>
            </a:extLst>
          </p:cNvPr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Proposed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funding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Schedule  </a:t>
            </a: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838AF81C-2DC5-D8D3-74F4-464A32C69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0CBC9-31C5-1069-C048-C45DBC74ADBC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Replacement of Columbia Street portico post                                                           $10,000.00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Window sealant / Painting / lift                                                                                    $25,000.00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Resetting Columbia Street brick work                                                                            $3,200.00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Wireless panic button system                                                                                       $6,800.00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                                                                                                                        Total: $45,000.00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871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72" name="Rectangle 2071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3" cy="314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A7952-D515-3C17-4FAA-4E59E790D023}"/>
              </a:ext>
            </a:extLst>
          </p:cNvPr>
          <p:cNvSpPr txBox="1"/>
          <p:nvPr/>
        </p:nvSpPr>
        <p:spPr>
          <a:xfrm>
            <a:off x="550864" y="365125"/>
            <a:ext cx="110902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Areas of Concerns 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4139B2A9-1165-510E-984F-E120A2C47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0" y="1582311"/>
            <a:ext cx="2203358" cy="23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5AE950F7-2E8B-EA1D-A6A8-1DF790E7B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44" y="1582311"/>
            <a:ext cx="2118480" cy="23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preview">
            <a:extLst>
              <a:ext uri="{FF2B5EF4-FFF2-40B4-BE49-F238E27FC236}">
                <a16:creationId xmlns:a16="http://schemas.microsoft.com/office/drawing/2014/main" id="{9843369A-DE30-A869-FEEA-624F2DD5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10" y="1570831"/>
            <a:ext cx="2240400" cy="23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preview">
            <a:extLst>
              <a:ext uri="{FF2B5EF4-FFF2-40B4-BE49-F238E27FC236}">
                <a16:creationId xmlns:a16="http://schemas.microsoft.com/office/drawing/2014/main" id="{7604F374-5439-13A5-5881-DDB669781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9" y="4265851"/>
            <a:ext cx="2203357" cy="24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preview">
            <a:extLst>
              <a:ext uri="{FF2B5EF4-FFF2-40B4-BE49-F238E27FC236}">
                <a16:creationId xmlns:a16="http://schemas.microsoft.com/office/drawing/2014/main" id="{CEC7523A-6EF6-D7CB-6303-5EAC64E3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44" y="4265851"/>
            <a:ext cx="2118480" cy="24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preview">
            <a:extLst>
              <a:ext uri="{FF2B5EF4-FFF2-40B4-BE49-F238E27FC236}">
                <a16:creationId xmlns:a16="http://schemas.microsoft.com/office/drawing/2014/main" id="{5AC4B7EA-CF9E-8B6C-0540-B9F4FA67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10" y="4219888"/>
            <a:ext cx="2240402" cy="25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preview">
            <a:extLst>
              <a:ext uri="{FF2B5EF4-FFF2-40B4-BE49-F238E27FC236}">
                <a16:creationId xmlns:a16="http://schemas.microsoft.com/office/drawing/2014/main" id="{469C734B-D9F4-A75D-D043-608AD833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57" y="4219888"/>
            <a:ext cx="2662666" cy="25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B0C4A0-6CB4-BA86-6C83-5D2B5D0DA140}"/>
              </a:ext>
            </a:extLst>
          </p:cNvPr>
          <p:cNvSpPr txBox="1"/>
          <p:nvPr/>
        </p:nvSpPr>
        <p:spPr>
          <a:xfrm>
            <a:off x="7768424" y="166977"/>
            <a:ext cx="43493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Goals: </a:t>
            </a:r>
          </a:p>
          <a:p>
            <a:endParaRPr lang="en-US" dirty="0"/>
          </a:p>
          <a:p>
            <a:pPr algn="ctr"/>
            <a:r>
              <a:rPr lang="en-US" sz="1300" dirty="0"/>
              <a:t>Restoring the paint sealant before moisture causes irreversible damage to the woodwork.  </a:t>
            </a:r>
          </a:p>
          <a:p>
            <a:pPr algn="ctr"/>
            <a:endParaRPr lang="en-US" sz="1300" dirty="0"/>
          </a:p>
          <a:p>
            <a:pPr algn="ctr"/>
            <a:r>
              <a:rPr lang="en-US" sz="1300" dirty="0"/>
              <a:t>Replacing the failing post before it causes structural damage to the portico.</a:t>
            </a:r>
          </a:p>
          <a:p>
            <a:pPr algn="ctr"/>
            <a:endParaRPr lang="en-US" sz="1300" dirty="0"/>
          </a:p>
          <a:p>
            <a:pPr algn="ctr"/>
            <a:r>
              <a:rPr lang="en-US" sz="1300" dirty="0"/>
              <a:t>Repairing the brick walkway before it needs a complete rebuild. </a:t>
            </a:r>
          </a:p>
          <a:p>
            <a:pPr algn="ctr"/>
            <a:endParaRPr lang="en-US" sz="1300" dirty="0"/>
          </a:p>
          <a:p>
            <a:pPr algn="ctr"/>
            <a:r>
              <a:rPr lang="en-US" sz="1300" dirty="0"/>
              <a:t> Resolving the concerns while they are minor repairs.  If we allow the paint to deteriorate, bricks to separate, and post to weaken.  Major restorations may be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9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212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Shultz</dc:creator>
  <cp:lastModifiedBy>Chuck Shultz</cp:lastModifiedBy>
  <cp:revision>2</cp:revision>
  <dcterms:created xsi:type="dcterms:W3CDTF">2023-12-14T16:04:45Z</dcterms:created>
  <dcterms:modified xsi:type="dcterms:W3CDTF">2024-04-12T13:02:04Z</dcterms:modified>
</cp:coreProperties>
</file>