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15"/>
  </p:notesMasterIdLst>
  <p:sldIdLst>
    <p:sldId id="256" r:id="rId5"/>
    <p:sldId id="258" r:id="rId6"/>
    <p:sldId id="267" r:id="rId7"/>
    <p:sldId id="289" r:id="rId8"/>
    <p:sldId id="285" r:id="rId9"/>
    <p:sldId id="286" r:id="rId10"/>
    <p:sldId id="284" r:id="rId11"/>
    <p:sldId id="287" r:id="rId12"/>
    <p:sldId id="288" r:id="rId13"/>
    <p:sldId id="276" r:id="rId14"/>
  </p:sldIdLst>
  <p:sldSz cx="9144000" cy="6858000" type="screen4x3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1" autoAdjust="0"/>
    <p:restoredTop sz="90493" autoAdjust="0"/>
  </p:normalViewPr>
  <p:slideViewPr>
    <p:cSldViewPr>
      <p:cViewPr varScale="1">
        <p:scale>
          <a:sx n="103" d="100"/>
          <a:sy n="103" d="100"/>
        </p:scale>
        <p:origin x="20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324B4-9A27-4AFB-AA07-C2480CA8186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6A0AB3-1214-4BEF-82AD-A401F5E5F8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Residential Properties:  2,926 parcels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3BBBE92-1C89-44AD-9427-A3B3E7397560}" type="parTrans" cxnId="{F14A1513-B988-4328-A181-DF94898887F7}">
      <dgm:prSet/>
      <dgm:spPr/>
      <dgm:t>
        <a:bodyPr/>
        <a:lstStyle/>
        <a:p>
          <a:endParaRPr lang="en-US"/>
        </a:p>
      </dgm:t>
    </dgm:pt>
    <dgm:pt modelId="{318A82AD-2E90-4178-A505-EA49B3D897BF}" type="sibTrans" cxnId="{F14A1513-B988-4328-A181-DF94898887F7}">
      <dgm:prSet/>
      <dgm:spPr/>
      <dgm:t>
        <a:bodyPr/>
        <a:lstStyle/>
        <a:p>
          <a:endParaRPr lang="en-US"/>
        </a:p>
      </dgm:t>
    </dgm:pt>
    <dgm:pt modelId="{3058A707-8F9C-4411-97BF-FA972957E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Commercial &amp; Industrial Properties: 318 parcels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6C4801-96BD-4EC9-B9C5-61AF2A27FF3A}" type="parTrans" cxnId="{AEB209AD-1C76-407C-AB7C-70F0643A5180}">
      <dgm:prSet/>
      <dgm:spPr/>
      <dgm:t>
        <a:bodyPr/>
        <a:lstStyle/>
        <a:p>
          <a:endParaRPr lang="en-US"/>
        </a:p>
      </dgm:t>
    </dgm:pt>
    <dgm:pt modelId="{DDA50B9B-9DDA-4865-B8FC-68E52D6C4693}" type="sibTrans" cxnId="{AEB209AD-1C76-407C-AB7C-70F0643A5180}">
      <dgm:prSet/>
      <dgm:spPr/>
      <dgm:t>
        <a:bodyPr/>
        <a:lstStyle/>
        <a:p>
          <a:endParaRPr lang="en-US"/>
        </a:p>
      </dgm:t>
    </dgm:pt>
    <dgm:pt modelId="{ED1BA103-1924-4026-B675-6240939AF6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Total Real Properties: 3,244 Parcels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103330-4AE8-4716-838C-B2A0515051F7}" type="parTrans" cxnId="{BF04F27B-6B7F-4262-A0A5-4B4EC7A64618}">
      <dgm:prSet/>
      <dgm:spPr/>
      <dgm:t>
        <a:bodyPr/>
        <a:lstStyle/>
        <a:p>
          <a:endParaRPr lang="en-US"/>
        </a:p>
      </dgm:t>
    </dgm:pt>
    <dgm:pt modelId="{D6809D71-7408-4AAD-B31F-E193B5A11005}" type="sibTrans" cxnId="{BF04F27B-6B7F-4262-A0A5-4B4EC7A64618}">
      <dgm:prSet/>
      <dgm:spPr/>
      <dgm:t>
        <a:bodyPr/>
        <a:lstStyle/>
        <a:p>
          <a:endParaRPr lang="en-US"/>
        </a:p>
      </dgm:t>
    </dgm:pt>
    <dgm:pt modelId="{459879FC-0AF9-4727-A132-86831D34E7D4}" type="pres">
      <dgm:prSet presAssocID="{807324B4-9A27-4AFB-AA07-C2480CA81862}" presName="root" presStyleCnt="0">
        <dgm:presLayoutVars>
          <dgm:dir/>
          <dgm:resizeHandles val="exact"/>
        </dgm:presLayoutVars>
      </dgm:prSet>
      <dgm:spPr/>
    </dgm:pt>
    <dgm:pt modelId="{DFFE7EF2-6892-4E8B-A00D-E174AE99041D}" type="pres">
      <dgm:prSet presAssocID="{2A6A0AB3-1214-4BEF-82AD-A401F5E5F838}" presName="compNode" presStyleCnt="0"/>
      <dgm:spPr/>
    </dgm:pt>
    <dgm:pt modelId="{6F5819AD-A53E-4FB3-9CE8-5F47E79414B2}" type="pres">
      <dgm:prSet presAssocID="{2A6A0AB3-1214-4BEF-82AD-A401F5E5F838}" presName="bgRect" presStyleLbl="bgShp" presStyleIdx="0" presStyleCnt="3"/>
      <dgm:spPr/>
    </dgm:pt>
    <dgm:pt modelId="{5B08F6F5-C7AB-4AF2-A63B-090FF53217B9}" type="pres">
      <dgm:prSet presAssocID="{2A6A0AB3-1214-4BEF-82AD-A401F5E5F8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187A373C-CCA9-434C-AD1C-4577DFEB3854}" type="pres">
      <dgm:prSet presAssocID="{2A6A0AB3-1214-4BEF-82AD-A401F5E5F838}" presName="spaceRect" presStyleCnt="0"/>
      <dgm:spPr/>
    </dgm:pt>
    <dgm:pt modelId="{1A4AC890-974F-49F7-9314-68ACC710F1A4}" type="pres">
      <dgm:prSet presAssocID="{2A6A0AB3-1214-4BEF-82AD-A401F5E5F838}" presName="parTx" presStyleLbl="revTx" presStyleIdx="0" presStyleCnt="3">
        <dgm:presLayoutVars>
          <dgm:chMax val="0"/>
          <dgm:chPref val="0"/>
        </dgm:presLayoutVars>
      </dgm:prSet>
      <dgm:spPr/>
    </dgm:pt>
    <dgm:pt modelId="{7C8AEF86-2A80-420F-A3EB-708B94097DAE}" type="pres">
      <dgm:prSet presAssocID="{318A82AD-2E90-4178-A505-EA49B3D897BF}" presName="sibTrans" presStyleCnt="0"/>
      <dgm:spPr/>
    </dgm:pt>
    <dgm:pt modelId="{EBB09D6D-579B-49C2-A8E2-B4EE38915DA1}" type="pres">
      <dgm:prSet presAssocID="{3058A707-8F9C-4411-97BF-FA972957E9CC}" presName="compNode" presStyleCnt="0"/>
      <dgm:spPr/>
    </dgm:pt>
    <dgm:pt modelId="{10CA9EDD-61E5-4F43-94BF-C5CA20413CB4}" type="pres">
      <dgm:prSet presAssocID="{3058A707-8F9C-4411-97BF-FA972957E9CC}" presName="bgRect" presStyleLbl="bgShp" presStyleIdx="1" presStyleCnt="3"/>
      <dgm:spPr/>
    </dgm:pt>
    <dgm:pt modelId="{79172781-402F-4A5F-BC88-E41FE0378A98}" type="pres">
      <dgm:prSet presAssocID="{3058A707-8F9C-4411-97BF-FA972957E9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04894941-6300-4E04-9D19-452467B62222}" type="pres">
      <dgm:prSet presAssocID="{3058A707-8F9C-4411-97BF-FA972957E9CC}" presName="spaceRect" presStyleCnt="0"/>
      <dgm:spPr/>
    </dgm:pt>
    <dgm:pt modelId="{B912496A-2AB9-4F8C-BD85-68FF58FF6B9B}" type="pres">
      <dgm:prSet presAssocID="{3058A707-8F9C-4411-97BF-FA972957E9CC}" presName="parTx" presStyleLbl="revTx" presStyleIdx="1" presStyleCnt="3">
        <dgm:presLayoutVars>
          <dgm:chMax val="0"/>
          <dgm:chPref val="0"/>
        </dgm:presLayoutVars>
      </dgm:prSet>
      <dgm:spPr/>
    </dgm:pt>
    <dgm:pt modelId="{48B03625-07BA-4D59-AA39-0A6EAC4DC378}" type="pres">
      <dgm:prSet presAssocID="{DDA50B9B-9DDA-4865-B8FC-68E52D6C4693}" presName="sibTrans" presStyleCnt="0"/>
      <dgm:spPr/>
    </dgm:pt>
    <dgm:pt modelId="{F8458190-EBFA-48A6-82AB-9EA38490BCAC}" type="pres">
      <dgm:prSet presAssocID="{ED1BA103-1924-4026-B675-6240939AF6C3}" presName="compNode" presStyleCnt="0"/>
      <dgm:spPr/>
    </dgm:pt>
    <dgm:pt modelId="{FABCCE91-BBCB-4707-ACCC-0B221652165B}" type="pres">
      <dgm:prSet presAssocID="{ED1BA103-1924-4026-B675-6240939AF6C3}" presName="bgRect" presStyleLbl="bgShp" presStyleIdx="2" presStyleCnt="3"/>
      <dgm:spPr/>
    </dgm:pt>
    <dgm:pt modelId="{3549B5D1-9820-4965-A413-3D637F939C9D}" type="pres">
      <dgm:prSet presAssocID="{ED1BA103-1924-4026-B675-6240939AF6C3}" presName="iconRect" presStyleLbl="node1" presStyleIdx="2" presStyleCnt="3"/>
      <dgm:spPr>
        <a:noFill/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EE648C07-AC86-49AC-B9E3-BAE6E618FBD4}" type="pres">
      <dgm:prSet presAssocID="{ED1BA103-1924-4026-B675-6240939AF6C3}" presName="spaceRect" presStyleCnt="0"/>
      <dgm:spPr/>
    </dgm:pt>
    <dgm:pt modelId="{900D982D-EC3E-441D-AA49-FD959FB0D708}" type="pres">
      <dgm:prSet presAssocID="{ED1BA103-1924-4026-B675-6240939AF6C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4A1513-B988-4328-A181-DF94898887F7}" srcId="{807324B4-9A27-4AFB-AA07-C2480CA81862}" destId="{2A6A0AB3-1214-4BEF-82AD-A401F5E5F838}" srcOrd="0" destOrd="0" parTransId="{73BBBE92-1C89-44AD-9427-A3B3E7397560}" sibTransId="{318A82AD-2E90-4178-A505-EA49B3D897BF}"/>
    <dgm:cxn modelId="{AA1F8114-06CD-4B19-8105-E3A69301C34A}" type="presOf" srcId="{2A6A0AB3-1214-4BEF-82AD-A401F5E5F838}" destId="{1A4AC890-974F-49F7-9314-68ACC710F1A4}" srcOrd="0" destOrd="0" presId="urn:microsoft.com/office/officeart/2018/2/layout/IconVerticalSolidList"/>
    <dgm:cxn modelId="{49ED4723-DFD7-413D-AD61-B9599A8B5974}" type="presOf" srcId="{ED1BA103-1924-4026-B675-6240939AF6C3}" destId="{900D982D-EC3E-441D-AA49-FD959FB0D708}" srcOrd="0" destOrd="0" presId="urn:microsoft.com/office/officeart/2018/2/layout/IconVerticalSolidList"/>
    <dgm:cxn modelId="{6B63F45E-B11B-431F-8982-E336F6350BC6}" type="presOf" srcId="{807324B4-9A27-4AFB-AA07-C2480CA81862}" destId="{459879FC-0AF9-4727-A132-86831D34E7D4}" srcOrd="0" destOrd="0" presId="urn:microsoft.com/office/officeart/2018/2/layout/IconVerticalSolidList"/>
    <dgm:cxn modelId="{C9196A73-DDDE-4055-8560-0CF2D9B45AFA}" type="presOf" srcId="{3058A707-8F9C-4411-97BF-FA972957E9CC}" destId="{B912496A-2AB9-4F8C-BD85-68FF58FF6B9B}" srcOrd="0" destOrd="0" presId="urn:microsoft.com/office/officeart/2018/2/layout/IconVerticalSolidList"/>
    <dgm:cxn modelId="{BF04F27B-6B7F-4262-A0A5-4B4EC7A64618}" srcId="{807324B4-9A27-4AFB-AA07-C2480CA81862}" destId="{ED1BA103-1924-4026-B675-6240939AF6C3}" srcOrd="2" destOrd="0" parTransId="{06103330-4AE8-4716-838C-B2A0515051F7}" sibTransId="{D6809D71-7408-4AAD-B31F-E193B5A11005}"/>
    <dgm:cxn modelId="{AEB209AD-1C76-407C-AB7C-70F0643A5180}" srcId="{807324B4-9A27-4AFB-AA07-C2480CA81862}" destId="{3058A707-8F9C-4411-97BF-FA972957E9CC}" srcOrd="1" destOrd="0" parTransId="{B16C4801-96BD-4EC9-B9C5-61AF2A27FF3A}" sibTransId="{DDA50B9B-9DDA-4865-B8FC-68E52D6C4693}"/>
    <dgm:cxn modelId="{CB3B9B69-8F2B-422C-9CFA-340B5DB84928}" type="presParOf" srcId="{459879FC-0AF9-4727-A132-86831D34E7D4}" destId="{DFFE7EF2-6892-4E8B-A00D-E174AE99041D}" srcOrd="0" destOrd="0" presId="urn:microsoft.com/office/officeart/2018/2/layout/IconVerticalSolidList"/>
    <dgm:cxn modelId="{C5CF955F-9B91-49D6-8C32-2A70B421477C}" type="presParOf" srcId="{DFFE7EF2-6892-4E8B-A00D-E174AE99041D}" destId="{6F5819AD-A53E-4FB3-9CE8-5F47E79414B2}" srcOrd="0" destOrd="0" presId="urn:microsoft.com/office/officeart/2018/2/layout/IconVerticalSolidList"/>
    <dgm:cxn modelId="{17F3335F-86A1-4094-B9B7-8DD7436A90E8}" type="presParOf" srcId="{DFFE7EF2-6892-4E8B-A00D-E174AE99041D}" destId="{5B08F6F5-C7AB-4AF2-A63B-090FF53217B9}" srcOrd="1" destOrd="0" presId="urn:microsoft.com/office/officeart/2018/2/layout/IconVerticalSolidList"/>
    <dgm:cxn modelId="{206DEE5F-2A7F-4B89-BC5A-0894282E6FAB}" type="presParOf" srcId="{DFFE7EF2-6892-4E8B-A00D-E174AE99041D}" destId="{187A373C-CCA9-434C-AD1C-4577DFEB3854}" srcOrd="2" destOrd="0" presId="urn:microsoft.com/office/officeart/2018/2/layout/IconVerticalSolidList"/>
    <dgm:cxn modelId="{638338BF-C9E0-47AD-A1D8-2FD6F3F00AB7}" type="presParOf" srcId="{DFFE7EF2-6892-4E8B-A00D-E174AE99041D}" destId="{1A4AC890-974F-49F7-9314-68ACC710F1A4}" srcOrd="3" destOrd="0" presId="urn:microsoft.com/office/officeart/2018/2/layout/IconVerticalSolidList"/>
    <dgm:cxn modelId="{1AE33BE8-E600-4030-9353-89F452AA2472}" type="presParOf" srcId="{459879FC-0AF9-4727-A132-86831D34E7D4}" destId="{7C8AEF86-2A80-420F-A3EB-708B94097DAE}" srcOrd="1" destOrd="0" presId="urn:microsoft.com/office/officeart/2018/2/layout/IconVerticalSolidList"/>
    <dgm:cxn modelId="{D3D3E993-C4D5-4836-A5C6-5CC8CFE9CE0E}" type="presParOf" srcId="{459879FC-0AF9-4727-A132-86831D34E7D4}" destId="{EBB09D6D-579B-49C2-A8E2-B4EE38915DA1}" srcOrd="2" destOrd="0" presId="urn:microsoft.com/office/officeart/2018/2/layout/IconVerticalSolidList"/>
    <dgm:cxn modelId="{83472A5C-AA42-44E7-9F18-2CEF7FC98E69}" type="presParOf" srcId="{EBB09D6D-579B-49C2-A8E2-B4EE38915DA1}" destId="{10CA9EDD-61E5-4F43-94BF-C5CA20413CB4}" srcOrd="0" destOrd="0" presId="urn:microsoft.com/office/officeart/2018/2/layout/IconVerticalSolidList"/>
    <dgm:cxn modelId="{3D669C9B-A8E9-4548-95E8-06BAC168E0B3}" type="presParOf" srcId="{EBB09D6D-579B-49C2-A8E2-B4EE38915DA1}" destId="{79172781-402F-4A5F-BC88-E41FE0378A98}" srcOrd="1" destOrd="0" presId="urn:microsoft.com/office/officeart/2018/2/layout/IconVerticalSolidList"/>
    <dgm:cxn modelId="{A49D2CEB-9578-4110-870C-2D13C827AB61}" type="presParOf" srcId="{EBB09D6D-579B-49C2-A8E2-B4EE38915DA1}" destId="{04894941-6300-4E04-9D19-452467B62222}" srcOrd="2" destOrd="0" presId="urn:microsoft.com/office/officeart/2018/2/layout/IconVerticalSolidList"/>
    <dgm:cxn modelId="{59839167-8486-4157-9619-5ACF07DFA769}" type="presParOf" srcId="{EBB09D6D-579B-49C2-A8E2-B4EE38915DA1}" destId="{B912496A-2AB9-4F8C-BD85-68FF58FF6B9B}" srcOrd="3" destOrd="0" presId="urn:microsoft.com/office/officeart/2018/2/layout/IconVerticalSolidList"/>
    <dgm:cxn modelId="{E705BFAF-A106-4192-9605-123E7075E969}" type="presParOf" srcId="{459879FC-0AF9-4727-A132-86831D34E7D4}" destId="{48B03625-07BA-4D59-AA39-0A6EAC4DC378}" srcOrd="3" destOrd="0" presId="urn:microsoft.com/office/officeart/2018/2/layout/IconVerticalSolidList"/>
    <dgm:cxn modelId="{7EC72DB6-AE42-47AE-A2CD-FA8E4ED759C6}" type="presParOf" srcId="{459879FC-0AF9-4727-A132-86831D34E7D4}" destId="{F8458190-EBFA-48A6-82AB-9EA38490BCAC}" srcOrd="4" destOrd="0" presId="urn:microsoft.com/office/officeart/2018/2/layout/IconVerticalSolidList"/>
    <dgm:cxn modelId="{10A7E301-E09F-42D1-8836-E7BA67807F9F}" type="presParOf" srcId="{F8458190-EBFA-48A6-82AB-9EA38490BCAC}" destId="{FABCCE91-BBCB-4707-ACCC-0B221652165B}" srcOrd="0" destOrd="0" presId="urn:microsoft.com/office/officeart/2018/2/layout/IconVerticalSolidList"/>
    <dgm:cxn modelId="{E1181125-3E66-48CD-B887-3CF0507AD234}" type="presParOf" srcId="{F8458190-EBFA-48A6-82AB-9EA38490BCAC}" destId="{3549B5D1-9820-4965-A413-3D637F939C9D}" srcOrd="1" destOrd="0" presId="urn:microsoft.com/office/officeart/2018/2/layout/IconVerticalSolidList"/>
    <dgm:cxn modelId="{92A384D7-E1AF-463F-94EE-C608D640A1C0}" type="presParOf" srcId="{F8458190-EBFA-48A6-82AB-9EA38490BCAC}" destId="{EE648C07-AC86-49AC-B9E3-BAE6E618FBD4}" srcOrd="2" destOrd="0" presId="urn:microsoft.com/office/officeart/2018/2/layout/IconVerticalSolidList"/>
    <dgm:cxn modelId="{BC99A8B0-6E0F-434D-8CBE-C9098254C7F7}" type="presParOf" srcId="{F8458190-EBFA-48A6-82AB-9EA38490BCAC}" destId="{900D982D-EC3E-441D-AA49-FD959FB0D7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B4288-A2FE-4175-B110-D995F23DE7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8121D4-2719-463C-B565-6ADF3A6AF7E6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Widely used by other  communities in Massachusetts.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2E35F9-7297-4B9A-BAE7-68546A65926C}" type="parTrans" cxnId="{C2873FCF-3D48-4199-B2FC-46E5B96C6B6D}">
      <dgm:prSet/>
      <dgm:spPr/>
      <dgm:t>
        <a:bodyPr/>
        <a:lstStyle/>
        <a:p>
          <a:endParaRPr lang="en-US"/>
        </a:p>
      </dgm:t>
    </dgm:pt>
    <dgm:pt modelId="{95F61B69-F0F7-454B-8A95-CEDF86DABFF9}" type="sibTrans" cxnId="{C2873FCF-3D48-4199-B2FC-46E5B96C6B6D}">
      <dgm:prSet/>
      <dgm:spPr/>
      <dgm:t>
        <a:bodyPr/>
        <a:lstStyle/>
        <a:p>
          <a:endParaRPr lang="en-US"/>
        </a:p>
      </dgm:t>
    </dgm:pt>
    <dgm:pt modelId="{46795C33-2DFC-4A8E-A77E-38971263B665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Provides all years of real estate valuation in one database.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B985C9-E1F7-4CF3-9EE9-EBC0F8C5C0C5}" type="parTrans" cxnId="{94AB4C41-EE77-4E22-AD1C-846DF2C3D6A8}">
      <dgm:prSet/>
      <dgm:spPr/>
      <dgm:t>
        <a:bodyPr/>
        <a:lstStyle/>
        <a:p>
          <a:endParaRPr lang="en-US"/>
        </a:p>
      </dgm:t>
    </dgm:pt>
    <dgm:pt modelId="{36B2EAAC-16F5-424F-BAE0-83F13B9E64DA}" type="sibTrans" cxnId="{94AB4C41-EE77-4E22-AD1C-846DF2C3D6A8}">
      <dgm:prSet/>
      <dgm:spPr/>
      <dgm:t>
        <a:bodyPr/>
        <a:lstStyle/>
        <a:p>
          <a:endParaRPr lang="en-US"/>
        </a:p>
      </dgm:t>
    </dgm:pt>
    <dgm:pt modelId="{4FADC7B2-D54A-4879-B331-47BD521B9247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Allows entry of information easily and assigns multiple parcel activities in one task.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983064-CE85-4E94-81C0-D95969318E5B}" type="parTrans" cxnId="{535BBF98-810C-4886-939D-CA5CB1358308}">
      <dgm:prSet/>
      <dgm:spPr/>
      <dgm:t>
        <a:bodyPr/>
        <a:lstStyle/>
        <a:p>
          <a:endParaRPr lang="en-US"/>
        </a:p>
      </dgm:t>
    </dgm:pt>
    <dgm:pt modelId="{BB563B1C-9E8C-4E60-A2B3-3D0CBDD811A7}" type="sibTrans" cxnId="{535BBF98-810C-4886-939D-CA5CB1358308}">
      <dgm:prSet/>
      <dgm:spPr/>
      <dgm:t>
        <a:bodyPr/>
        <a:lstStyle/>
        <a:p>
          <a:endParaRPr lang="en-US"/>
        </a:p>
      </dgm:t>
    </dgm:pt>
    <dgm:pt modelId="{6BD8499F-4F9A-4416-8563-5F33103F231D}">
      <dgm:prSet/>
      <dgm:spPr/>
      <dgm:t>
        <a:bodyPr/>
        <a:lstStyle/>
        <a:p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Will eliminate redundancy of entry of information in multiple fields.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8D2E58-D97A-4D19-926F-C593C4503FAF}" type="parTrans" cxnId="{483D21D8-83B9-4C94-892F-409454A8C851}">
      <dgm:prSet/>
      <dgm:spPr/>
      <dgm:t>
        <a:bodyPr/>
        <a:lstStyle/>
        <a:p>
          <a:endParaRPr lang="en-US"/>
        </a:p>
      </dgm:t>
    </dgm:pt>
    <dgm:pt modelId="{171958C5-333A-4A81-A411-FCDF035A9A7F}" type="sibTrans" cxnId="{483D21D8-83B9-4C94-892F-409454A8C851}">
      <dgm:prSet/>
      <dgm:spPr/>
      <dgm:t>
        <a:bodyPr/>
        <a:lstStyle/>
        <a:p>
          <a:endParaRPr lang="en-US"/>
        </a:p>
      </dgm:t>
    </dgm:pt>
    <dgm:pt modelId="{8711C57C-929A-4F1D-B997-5ABF35E526BC}">
      <dgm:prSet/>
      <dgm:spPr/>
      <dgm:t>
        <a:bodyPr/>
        <a:lstStyle/>
        <a:p>
          <a:r>
            <a:rPr lang="en-US" b="0" i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Assesspro</a:t>
          </a:r>
          <a:r>
            <a:rPr lang="en-US" b="0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property card is more easily understandable for public use.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0D53C8-DDA6-461D-943D-967A2DAA5E6A}" type="parTrans" cxnId="{B14A629B-E506-4A53-9ADF-61487B96BD08}">
      <dgm:prSet/>
      <dgm:spPr/>
      <dgm:t>
        <a:bodyPr/>
        <a:lstStyle/>
        <a:p>
          <a:endParaRPr lang="en-US"/>
        </a:p>
      </dgm:t>
    </dgm:pt>
    <dgm:pt modelId="{311525CC-D25D-404C-B9B9-B1576403F5AA}" type="sibTrans" cxnId="{B14A629B-E506-4A53-9ADF-61487B96BD08}">
      <dgm:prSet/>
      <dgm:spPr/>
      <dgm:t>
        <a:bodyPr/>
        <a:lstStyle/>
        <a:p>
          <a:endParaRPr lang="en-US"/>
        </a:p>
      </dgm:t>
    </dgm:pt>
    <dgm:pt modelId="{32DF4E47-58B3-40FC-AC6F-4F33A945D0F2}" type="pres">
      <dgm:prSet presAssocID="{8D6B4288-A2FE-4175-B110-D995F23DE729}" presName="vert0" presStyleCnt="0">
        <dgm:presLayoutVars>
          <dgm:dir/>
          <dgm:animOne val="branch"/>
          <dgm:animLvl val="lvl"/>
        </dgm:presLayoutVars>
      </dgm:prSet>
      <dgm:spPr/>
    </dgm:pt>
    <dgm:pt modelId="{743AD28E-3A45-4DF5-9702-23C9C1F74BFB}" type="pres">
      <dgm:prSet presAssocID="{5F8121D4-2719-463C-B565-6ADF3A6AF7E6}" presName="thickLine" presStyleLbl="alignNode1" presStyleIdx="0" presStyleCnt="5"/>
      <dgm:spPr/>
    </dgm:pt>
    <dgm:pt modelId="{D076C8E3-F965-46A3-B1A4-8D914074FE57}" type="pres">
      <dgm:prSet presAssocID="{5F8121D4-2719-463C-B565-6ADF3A6AF7E6}" presName="horz1" presStyleCnt="0"/>
      <dgm:spPr/>
    </dgm:pt>
    <dgm:pt modelId="{58776AF3-4D8A-4B91-BDCB-71E2D93CA16D}" type="pres">
      <dgm:prSet presAssocID="{5F8121D4-2719-463C-B565-6ADF3A6AF7E6}" presName="tx1" presStyleLbl="revTx" presStyleIdx="0" presStyleCnt="5"/>
      <dgm:spPr/>
    </dgm:pt>
    <dgm:pt modelId="{FB8CB723-648D-4C8C-B4A6-293739795FF9}" type="pres">
      <dgm:prSet presAssocID="{5F8121D4-2719-463C-B565-6ADF3A6AF7E6}" presName="vert1" presStyleCnt="0"/>
      <dgm:spPr/>
    </dgm:pt>
    <dgm:pt modelId="{7AA84116-F8A7-4232-BE25-52FEBE4EE4AF}" type="pres">
      <dgm:prSet presAssocID="{46795C33-2DFC-4A8E-A77E-38971263B665}" presName="thickLine" presStyleLbl="alignNode1" presStyleIdx="1" presStyleCnt="5"/>
      <dgm:spPr/>
    </dgm:pt>
    <dgm:pt modelId="{1F4FF51B-B808-4460-8D94-CB6B103430C0}" type="pres">
      <dgm:prSet presAssocID="{46795C33-2DFC-4A8E-A77E-38971263B665}" presName="horz1" presStyleCnt="0"/>
      <dgm:spPr/>
    </dgm:pt>
    <dgm:pt modelId="{1BACD29A-396B-4AF3-872A-7904A50D2CBE}" type="pres">
      <dgm:prSet presAssocID="{46795C33-2DFC-4A8E-A77E-38971263B665}" presName="tx1" presStyleLbl="revTx" presStyleIdx="1" presStyleCnt="5"/>
      <dgm:spPr/>
    </dgm:pt>
    <dgm:pt modelId="{65D3F31E-2B9F-4B26-AE66-CEB920396798}" type="pres">
      <dgm:prSet presAssocID="{46795C33-2DFC-4A8E-A77E-38971263B665}" presName="vert1" presStyleCnt="0"/>
      <dgm:spPr/>
    </dgm:pt>
    <dgm:pt modelId="{8322895D-C0B4-4C2F-ABA9-8A39D7DDB968}" type="pres">
      <dgm:prSet presAssocID="{4FADC7B2-D54A-4879-B331-47BD521B9247}" presName="thickLine" presStyleLbl="alignNode1" presStyleIdx="2" presStyleCnt="5"/>
      <dgm:spPr/>
    </dgm:pt>
    <dgm:pt modelId="{D02424D5-691A-4D0A-A1FA-29509CC149A1}" type="pres">
      <dgm:prSet presAssocID="{4FADC7B2-D54A-4879-B331-47BD521B9247}" presName="horz1" presStyleCnt="0"/>
      <dgm:spPr/>
    </dgm:pt>
    <dgm:pt modelId="{E6298168-F9C0-4DB5-A653-02E14813FD97}" type="pres">
      <dgm:prSet presAssocID="{4FADC7B2-D54A-4879-B331-47BD521B9247}" presName="tx1" presStyleLbl="revTx" presStyleIdx="2" presStyleCnt="5"/>
      <dgm:spPr/>
    </dgm:pt>
    <dgm:pt modelId="{58724452-7547-4DAE-8828-82577FE62102}" type="pres">
      <dgm:prSet presAssocID="{4FADC7B2-D54A-4879-B331-47BD521B9247}" presName="vert1" presStyleCnt="0"/>
      <dgm:spPr/>
    </dgm:pt>
    <dgm:pt modelId="{CD376D5A-A7D2-4B43-9F8E-9D138E6C369B}" type="pres">
      <dgm:prSet presAssocID="{6BD8499F-4F9A-4416-8563-5F33103F231D}" presName="thickLine" presStyleLbl="alignNode1" presStyleIdx="3" presStyleCnt="5"/>
      <dgm:spPr/>
    </dgm:pt>
    <dgm:pt modelId="{1D6AD12A-0190-4FB3-9128-598654BFF97D}" type="pres">
      <dgm:prSet presAssocID="{6BD8499F-4F9A-4416-8563-5F33103F231D}" presName="horz1" presStyleCnt="0"/>
      <dgm:spPr/>
    </dgm:pt>
    <dgm:pt modelId="{E1A5CF3D-94EB-47BD-9A45-B134DDBB952B}" type="pres">
      <dgm:prSet presAssocID="{6BD8499F-4F9A-4416-8563-5F33103F231D}" presName="tx1" presStyleLbl="revTx" presStyleIdx="3" presStyleCnt="5"/>
      <dgm:spPr/>
    </dgm:pt>
    <dgm:pt modelId="{79FD822F-B968-41C2-B7FA-1B7AE97D6226}" type="pres">
      <dgm:prSet presAssocID="{6BD8499F-4F9A-4416-8563-5F33103F231D}" presName="vert1" presStyleCnt="0"/>
      <dgm:spPr/>
    </dgm:pt>
    <dgm:pt modelId="{21BE9269-05BB-4FC7-A309-E300075E097E}" type="pres">
      <dgm:prSet presAssocID="{8711C57C-929A-4F1D-B997-5ABF35E526BC}" presName="thickLine" presStyleLbl="alignNode1" presStyleIdx="4" presStyleCnt="5"/>
      <dgm:spPr/>
    </dgm:pt>
    <dgm:pt modelId="{D9A81EFD-9F4E-4191-B7D8-E9F6A70B3D87}" type="pres">
      <dgm:prSet presAssocID="{8711C57C-929A-4F1D-B997-5ABF35E526BC}" presName="horz1" presStyleCnt="0"/>
      <dgm:spPr/>
    </dgm:pt>
    <dgm:pt modelId="{2017E091-86A0-43D9-A193-3C16C4E79CE9}" type="pres">
      <dgm:prSet presAssocID="{8711C57C-929A-4F1D-B997-5ABF35E526BC}" presName="tx1" presStyleLbl="revTx" presStyleIdx="4" presStyleCnt="5"/>
      <dgm:spPr/>
    </dgm:pt>
    <dgm:pt modelId="{49B78054-AFC0-4913-A7A3-75D679011A1B}" type="pres">
      <dgm:prSet presAssocID="{8711C57C-929A-4F1D-B997-5ABF35E526BC}" presName="vert1" presStyleCnt="0"/>
      <dgm:spPr/>
    </dgm:pt>
  </dgm:ptLst>
  <dgm:cxnLst>
    <dgm:cxn modelId="{0DF82A1F-1033-41FC-8DF2-4C516B95147B}" type="presOf" srcId="{46795C33-2DFC-4A8E-A77E-38971263B665}" destId="{1BACD29A-396B-4AF3-872A-7904A50D2CBE}" srcOrd="0" destOrd="0" presId="urn:microsoft.com/office/officeart/2008/layout/LinedList"/>
    <dgm:cxn modelId="{A0E1F12C-2F50-4558-9BBF-1FD52D719BE9}" type="presOf" srcId="{8D6B4288-A2FE-4175-B110-D995F23DE729}" destId="{32DF4E47-58B3-40FC-AC6F-4F33A945D0F2}" srcOrd="0" destOrd="0" presId="urn:microsoft.com/office/officeart/2008/layout/LinedList"/>
    <dgm:cxn modelId="{94AB4C41-EE77-4E22-AD1C-846DF2C3D6A8}" srcId="{8D6B4288-A2FE-4175-B110-D995F23DE729}" destId="{46795C33-2DFC-4A8E-A77E-38971263B665}" srcOrd="1" destOrd="0" parTransId="{BEB985C9-E1F7-4CF3-9EE9-EBC0F8C5C0C5}" sibTransId="{36B2EAAC-16F5-424F-BAE0-83F13B9E64DA}"/>
    <dgm:cxn modelId="{A344F445-F929-4241-BF94-B47A51136226}" type="presOf" srcId="{4FADC7B2-D54A-4879-B331-47BD521B9247}" destId="{E6298168-F9C0-4DB5-A653-02E14813FD97}" srcOrd="0" destOrd="0" presId="urn:microsoft.com/office/officeart/2008/layout/LinedList"/>
    <dgm:cxn modelId="{25A62B69-1DA3-4034-BD42-F44A41334D4E}" type="presOf" srcId="{6BD8499F-4F9A-4416-8563-5F33103F231D}" destId="{E1A5CF3D-94EB-47BD-9A45-B134DDBB952B}" srcOrd="0" destOrd="0" presId="urn:microsoft.com/office/officeart/2008/layout/LinedList"/>
    <dgm:cxn modelId="{535BBF98-810C-4886-939D-CA5CB1358308}" srcId="{8D6B4288-A2FE-4175-B110-D995F23DE729}" destId="{4FADC7B2-D54A-4879-B331-47BD521B9247}" srcOrd="2" destOrd="0" parTransId="{DB983064-CE85-4E94-81C0-D95969318E5B}" sibTransId="{BB563B1C-9E8C-4E60-A2B3-3D0CBDD811A7}"/>
    <dgm:cxn modelId="{B14A629B-E506-4A53-9ADF-61487B96BD08}" srcId="{8D6B4288-A2FE-4175-B110-D995F23DE729}" destId="{8711C57C-929A-4F1D-B997-5ABF35E526BC}" srcOrd="4" destOrd="0" parTransId="{0A0D53C8-DDA6-461D-943D-967A2DAA5E6A}" sibTransId="{311525CC-D25D-404C-B9B9-B1576403F5AA}"/>
    <dgm:cxn modelId="{DF610EA8-C1C0-46D4-BFF4-08D2C48B6B32}" type="presOf" srcId="{8711C57C-929A-4F1D-B997-5ABF35E526BC}" destId="{2017E091-86A0-43D9-A193-3C16C4E79CE9}" srcOrd="0" destOrd="0" presId="urn:microsoft.com/office/officeart/2008/layout/LinedList"/>
    <dgm:cxn modelId="{C2873FCF-3D48-4199-B2FC-46E5B96C6B6D}" srcId="{8D6B4288-A2FE-4175-B110-D995F23DE729}" destId="{5F8121D4-2719-463C-B565-6ADF3A6AF7E6}" srcOrd="0" destOrd="0" parTransId="{842E35F9-7297-4B9A-BAE7-68546A65926C}" sibTransId="{95F61B69-F0F7-454B-8A95-CEDF86DABFF9}"/>
    <dgm:cxn modelId="{483D21D8-83B9-4C94-892F-409454A8C851}" srcId="{8D6B4288-A2FE-4175-B110-D995F23DE729}" destId="{6BD8499F-4F9A-4416-8563-5F33103F231D}" srcOrd="3" destOrd="0" parTransId="{3C8D2E58-D97A-4D19-926F-C593C4503FAF}" sibTransId="{171958C5-333A-4A81-A411-FCDF035A9A7F}"/>
    <dgm:cxn modelId="{636510DE-330F-4810-9C6D-CCA7FB9D6923}" type="presOf" srcId="{5F8121D4-2719-463C-B565-6ADF3A6AF7E6}" destId="{58776AF3-4D8A-4B91-BDCB-71E2D93CA16D}" srcOrd="0" destOrd="0" presId="urn:microsoft.com/office/officeart/2008/layout/LinedList"/>
    <dgm:cxn modelId="{A59B245D-04A1-454B-875A-D386BA2B4E9F}" type="presParOf" srcId="{32DF4E47-58B3-40FC-AC6F-4F33A945D0F2}" destId="{743AD28E-3A45-4DF5-9702-23C9C1F74BFB}" srcOrd="0" destOrd="0" presId="urn:microsoft.com/office/officeart/2008/layout/LinedList"/>
    <dgm:cxn modelId="{6A761539-5708-4ADF-B47E-DD7966765A70}" type="presParOf" srcId="{32DF4E47-58B3-40FC-AC6F-4F33A945D0F2}" destId="{D076C8E3-F965-46A3-B1A4-8D914074FE57}" srcOrd="1" destOrd="0" presId="urn:microsoft.com/office/officeart/2008/layout/LinedList"/>
    <dgm:cxn modelId="{120EC98A-CE98-4EC8-83FE-E97FCD3DC517}" type="presParOf" srcId="{D076C8E3-F965-46A3-B1A4-8D914074FE57}" destId="{58776AF3-4D8A-4B91-BDCB-71E2D93CA16D}" srcOrd="0" destOrd="0" presId="urn:microsoft.com/office/officeart/2008/layout/LinedList"/>
    <dgm:cxn modelId="{6D11228F-72DB-46E6-86DA-EFC4384772D5}" type="presParOf" srcId="{D076C8E3-F965-46A3-B1A4-8D914074FE57}" destId="{FB8CB723-648D-4C8C-B4A6-293739795FF9}" srcOrd="1" destOrd="0" presId="urn:microsoft.com/office/officeart/2008/layout/LinedList"/>
    <dgm:cxn modelId="{10231CCC-D044-44AA-BE74-B46F6040261C}" type="presParOf" srcId="{32DF4E47-58B3-40FC-AC6F-4F33A945D0F2}" destId="{7AA84116-F8A7-4232-BE25-52FEBE4EE4AF}" srcOrd="2" destOrd="0" presId="urn:microsoft.com/office/officeart/2008/layout/LinedList"/>
    <dgm:cxn modelId="{16903D4F-FAE9-46F9-8B14-605F2300F480}" type="presParOf" srcId="{32DF4E47-58B3-40FC-AC6F-4F33A945D0F2}" destId="{1F4FF51B-B808-4460-8D94-CB6B103430C0}" srcOrd="3" destOrd="0" presId="urn:microsoft.com/office/officeart/2008/layout/LinedList"/>
    <dgm:cxn modelId="{A8685F52-0781-4A08-93B8-230868CBDF3E}" type="presParOf" srcId="{1F4FF51B-B808-4460-8D94-CB6B103430C0}" destId="{1BACD29A-396B-4AF3-872A-7904A50D2CBE}" srcOrd="0" destOrd="0" presId="urn:microsoft.com/office/officeart/2008/layout/LinedList"/>
    <dgm:cxn modelId="{1B1DCA30-F275-4B12-B33E-77C81F920ADD}" type="presParOf" srcId="{1F4FF51B-B808-4460-8D94-CB6B103430C0}" destId="{65D3F31E-2B9F-4B26-AE66-CEB920396798}" srcOrd="1" destOrd="0" presId="urn:microsoft.com/office/officeart/2008/layout/LinedList"/>
    <dgm:cxn modelId="{AE6565DB-61BA-4866-B8E8-EBA6B3E6A459}" type="presParOf" srcId="{32DF4E47-58B3-40FC-AC6F-4F33A945D0F2}" destId="{8322895D-C0B4-4C2F-ABA9-8A39D7DDB968}" srcOrd="4" destOrd="0" presId="urn:microsoft.com/office/officeart/2008/layout/LinedList"/>
    <dgm:cxn modelId="{47883312-CDCF-46C5-A73E-D451B3077604}" type="presParOf" srcId="{32DF4E47-58B3-40FC-AC6F-4F33A945D0F2}" destId="{D02424D5-691A-4D0A-A1FA-29509CC149A1}" srcOrd="5" destOrd="0" presId="urn:microsoft.com/office/officeart/2008/layout/LinedList"/>
    <dgm:cxn modelId="{608B92DF-F628-4C02-9DD5-EABBBEB874FF}" type="presParOf" srcId="{D02424D5-691A-4D0A-A1FA-29509CC149A1}" destId="{E6298168-F9C0-4DB5-A653-02E14813FD97}" srcOrd="0" destOrd="0" presId="urn:microsoft.com/office/officeart/2008/layout/LinedList"/>
    <dgm:cxn modelId="{B3D50CAB-32BE-4D2B-8904-EA7C7E2B36C4}" type="presParOf" srcId="{D02424D5-691A-4D0A-A1FA-29509CC149A1}" destId="{58724452-7547-4DAE-8828-82577FE62102}" srcOrd="1" destOrd="0" presId="urn:microsoft.com/office/officeart/2008/layout/LinedList"/>
    <dgm:cxn modelId="{66F0A534-9E9D-43E8-8AAA-CBDA88A31AA0}" type="presParOf" srcId="{32DF4E47-58B3-40FC-AC6F-4F33A945D0F2}" destId="{CD376D5A-A7D2-4B43-9F8E-9D138E6C369B}" srcOrd="6" destOrd="0" presId="urn:microsoft.com/office/officeart/2008/layout/LinedList"/>
    <dgm:cxn modelId="{66B52CF9-B066-4A61-9D26-2F8BC5292D4D}" type="presParOf" srcId="{32DF4E47-58B3-40FC-AC6F-4F33A945D0F2}" destId="{1D6AD12A-0190-4FB3-9128-598654BFF97D}" srcOrd="7" destOrd="0" presId="urn:microsoft.com/office/officeart/2008/layout/LinedList"/>
    <dgm:cxn modelId="{EE2A9ED8-8322-4C28-A646-C4C482383E44}" type="presParOf" srcId="{1D6AD12A-0190-4FB3-9128-598654BFF97D}" destId="{E1A5CF3D-94EB-47BD-9A45-B134DDBB952B}" srcOrd="0" destOrd="0" presId="urn:microsoft.com/office/officeart/2008/layout/LinedList"/>
    <dgm:cxn modelId="{0E4305DC-0C61-4A2E-B81E-0B6E61DE7A6C}" type="presParOf" srcId="{1D6AD12A-0190-4FB3-9128-598654BFF97D}" destId="{79FD822F-B968-41C2-B7FA-1B7AE97D6226}" srcOrd="1" destOrd="0" presId="urn:microsoft.com/office/officeart/2008/layout/LinedList"/>
    <dgm:cxn modelId="{460AC32F-E665-408A-989D-ACF2EADBB765}" type="presParOf" srcId="{32DF4E47-58B3-40FC-AC6F-4F33A945D0F2}" destId="{21BE9269-05BB-4FC7-A309-E300075E097E}" srcOrd="8" destOrd="0" presId="urn:microsoft.com/office/officeart/2008/layout/LinedList"/>
    <dgm:cxn modelId="{0C6A3715-59E3-405C-A530-555A989CC11D}" type="presParOf" srcId="{32DF4E47-58B3-40FC-AC6F-4F33A945D0F2}" destId="{D9A81EFD-9F4E-4191-B7D8-E9F6A70B3D87}" srcOrd="9" destOrd="0" presId="urn:microsoft.com/office/officeart/2008/layout/LinedList"/>
    <dgm:cxn modelId="{D6025D8D-8244-4A29-AED2-60271DF2B82D}" type="presParOf" srcId="{D9A81EFD-9F4E-4191-B7D8-E9F6A70B3D87}" destId="{2017E091-86A0-43D9-A193-3C16C4E79CE9}" srcOrd="0" destOrd="0" presId="urn:microsoft.com/office/officeart/2008/layout/LinedList"/>
    <dgm:cxn modelId="{79F7F4A9-3D77-4ED8-A519-6B1D7D6AB718}" type="presParOf" srcId="{D9A81EFD-9F4E-4191-B7D8-E9F6A70B3D87}" destId="{49B78054-AFC0-4913-A7A3-75D679011A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819AD-A53E-4FB3-9CE8-5F47E79414B2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8F6F5-C7AB-4AF2-A63B-090FF53217B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AC890-974F-49F7-9314-68ACC710F1A4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Residential Properties:  2,926 parcels</a:t>
          </a:r>
          <a:endParaRPr lang="en-US" sz="25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93203" y="552"/>
        <a:ext cx="6736396" cy="1292816"/>
      </dsp:txXfrm>
    </dsp:sp>
    <dsp:sp modelId="{10CA9EDD-61E5-4F43-94BF-C5CA20413CB4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72781-402F-4A5F-BC88-E41FE0378A9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2496A-2AB9-4F8C-BD85-68FF58FF6B9B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Commercial &amp; Industrial Properties: 318 parcels</a:t>
          </a:r>
          <a:endParaRPr lang="en-US" sz="25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93203" y="1616573"/>
        <a:ext cx="6736396" cy="1292816"/>
      </dsp:txXfrm>
    </dsp:sp>
    <dsp:sp modelId="{FABCCE91-BBCB-4707-ACCC-0B221652165B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B5D1-9820-4965-A413-3D637F939C9D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D982D-EC3E-441D-AA49-FD959FB0D708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Total Real Properties: 3,244 Parcels</a:t>
          </a:r>
          <a:endParaRPr lang="en-US" sz="2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AD28E-3A45-4DF5-9702-23C9C1F74BFB}">
      <dsp:nvSpPr>
        <dsp:cNvPr id="0" name=""/>
        <dsp:cNvSpPr/>
      </dsp:nvSpPr>
      <dsp:spPr>
        <a:xfrm>
          <a:off x="0" y="518"/>
          <a:ext cx="4267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76AF3-4D8A-4B91-BDCB-71E2D93CA16D}">
      <dsp:nvSpPr>
        <dsp:cNvPr id="0" name=""/>
        <dsp:cNvSpPr/>
      </dsp:nvSpPr>
      <dsp:spPr>
        <a:xfrm>
          <a:off x="0" y="518"/>
          <a:ext cx="4267201" cy="8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Widely used by other  communities in Massachusetts.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518"/>
        <a:ext cx="4267201" cy="849256"/>
      </dsp:txXfrm>
    </dsp:sp>
    <dsp:sp modelId="{7AA84116-F8A7-4232-BE25-52FEBE4EE4AF}">
      <dsp:nvSpPr>
        <dsp:cNvPr id="0" name=""/>
        <dsp:cNvSpPr/>
      </dsp:nvSpPr>
      <dsp:spPr>
        <a:xfrm>
          <a:off x="0" y="849774"/>
          <a:ext cx="4267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CD29A-396B-4AF3-872A-7904A50D2CBE}">
      <dsp:nvSpPr>
        <dsp:cNvPr id="0" name=""/>
        <dsp:cNvSpPr/>
      </dsp:nvSpPr>
      <dsp:spPr>
        <a:xfrm>
          <a:off x="0" y="849774"/>
          <a:ext cx="4267201" cy="8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Provides all years of real estate valuation in one database.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849774"/>
        <a:ext cx="4267201" cy="849256"/>
      </dsp:txXfrm>
    </dsp:sp>
    <dsp:sp modelId="{8322895D-C0B4-4C2F-ABA9-8A39D7DDB968}">
      <dsp:nvSpPr>
        <dsp:cNvPr id="0" name=""/>
        <dsp:cNvSpPr/>
      </dsp:nvSpPr>
      <dsp:spPr>
        <a:xfrm>
          <a:off x="0" y="1699030"/>
          <a:ext cx="4267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98168-F9C0-4DB5-A653-02E14813FD97}">
      <dsp:nvSpPr>
        <dsp:cNvPr id="0" name=""/>
        <dsp:cNvSpPr/>
      </dsp:nvSpPr>
      <dsp:spPr>
        <a:xfrm>
          <a:off x="0" y="1699030"/>
          <a:ext cx="4267201" cy="8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Allows entry of information easily and assigns multiple parcel activities in one task.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1699030"/>
        <a:ext cx="4267201" cy="849256"/>
      </dsp:txXfrm>
    </dsp:sp>
    <dsp:sp modelId="{CD376D5A-A7D2-4B43-9F8E-9D138E6C369B}">
      <dsp:nvSpPr>
        <dsp:cNvPr id="0" name=""/>
        <dsp:cNvSpPr/>
      </dsp:nvSpPr>
      <dsp:spPr>
        <a:xfrm>
          <a:off x="0" y="2548286"/>
          <a:ext cx="4267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5CF3D-94EB-47BD-9A45-B134DDBB952B}">
      <dsp:nvSpPr>
        <dsp:cNvPr id="0" name=""/>
        <dsp:cNvSpPr/>
      </dsp:nvSpPr>
      <dsp:spPr>
        <a:xfrm>
          <a:off x="0" y="2548286"/>
          <a:ext cx="4267201" cy="8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Will eliminate redundancy of entry of information in multiple fields.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548286"/>
        <a:ext cx="4267201" cy="849256"/>
      </dsp:txXfrm>
    </dsp:sp>
    <dsp:sp modelId="{21BE9269-05BB-4FC7-A309-E300075E097E}">
      <dsp:nvSpPr>
        <dsp:cNvPr id="0" name=""/>
        <dsp:cNvSpPr/>
      </dsp:nvSpPr>
      <dsp:spPr>
        <a:xfrm>
          <a:off x="0" y="3397542"/>
          <a:ext cx="4267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7E091-86A0-43D9-A193-3C16C4E79CE9}">
      <dsp:nvSpPr>
        <dsp:cNvPr id="0" name=""/>
        <dsp:cNvSpPr/>
      </dsp:nvSpPr>
      <dsp:spPr>
        <a:xfrm>
          <a:off x="0" y="3397542"/>
          <a:ext cx="4267201" cy="8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Assesspro</a:t>
          </a:r>
          <a:r>
            <a:rPr lang="en-US" sz="1500" b="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property card is more easily understandable for public use.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3397542"/>
        <a:ext cx="4267201" cy="849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9164" cy="46521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39" y="0"/>
            <a:ext cx="3039164" cy="46521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EB1F77F5-7C0C-4F92-AFDC-68962830D862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6" y="4417181"/>
            <a:ext cx="5608320" cy="418377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84"/>
            <a:ext cx="3039164" cy="46521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39" y="8831184"/>
            <a:ext cx="3039164" cy="46521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C7855CD-F1A7-47AC-8D1B-5FE01469F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9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6913"/>
            <a:ext cx="46466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1E937-32FC-4F85-A2B6-9B3397E16B9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5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943A-05B8-4CDA-B83E-2F7619C1B02A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6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7703-1367-4A50-BC5B-E4944BAA5961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5230-6499-4644-9D6A-B6620597D101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4FBDA-614F-412F-B487-8F75635E0991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36B0-24F6-43F9-AFA2-521F8B770C10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9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6176-6A76-4E65-829B-E8330310A6E5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0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3FF-0177-48BD-9F66-0B46049BB532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748D-3B9E-4169-A66C-55F74D9A35C2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8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6010-B6A9-48EB-9CA8-EABECC211D8C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1DED-D764-4BC4-B18F-249C73C55D0F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269D1-7E27-4170-AE60-75170061C6B8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8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1AE03-13CB-49D1-9901-7BCF28246A21}" type="datetime1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186B-95EF-4F26-8583-B923F7803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mcquade@ayer.ma.u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62600"/>
            <a:ext cx="6858000" cy="75694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Conversion to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Assesspro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AP5/Patriot Properties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24, 2023</a:t>
            </a:r>
          </a:p>
          <a:p>
            <a:pPr>
              <a:lnSpc>
                <a:spcPct val="90000"/>
              </a:lnSpc>
            </a:pP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50186B-95EF-4F26-8583-B923F7803E03}" type="slidenum">
              <a:rPr lang="en-US" b="1" smtClean="0"/>
              <a:pPr>
                <a:spcAft>
                  <a:spcPts val="600"/>
                </a:spcAft>
              </a:pPr>
              <a:t>1</a:t>
            </a:fld>
            <a:endParaRPr lang="en-US" b="1"/>
          </a:p>
        </p:txBody>
      </p:sp>
      <p:pic>
        <p:nvPicPr>
          <p:cNvPr id="8" name="Picture 7" descr="A picture containing tree, outdoor, building, sky&#10;&#10;Description automatically generated">
            <a:extLst>
              <a:ext uri="{FF2B5EF4-FFF2-40B4-BE49-F238E27FC236}">
                <a16:creationId xmlns:a16="http://schemas.microsoft.com/office/drawing/2014/main" id="{2E43CC9C-26A8-7653-343F-CD12E4CC7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02" y="790464"/>
            <a:ext cx="6273102" cy="371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9C5298-AF74-F1F7-0DC6-12943F9E8740}"/>
              </a:ext>
            </a:extLst>
          </p:cNvPr>
          <p:cNvSpPr txBox="1"/>
          <p:nvPr/>
        </p:nvSpPr>
        <p:spPr>
          <a:xfrm>
            <a:off x="2286000" y="4453771"/>
            <a:ext cx="396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TOWN OF AYER</a:t>
            </a:r>
          </a:p>
        </p:txBody>
      </p:sp>
    </p:spTree>
    <p:extLst>
      <p:ext uri="{BB962C8B-B14F-4D97-AF65-F5344CB8AC3E}">
        <p14:creationId xmlns:p14="http://schemas.microsoft.com/office/powerpoint/2010/main" val="3540306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ree, outdoor, building, sky&#10;&#10;Description automatically generated">
            <a:extLst>
              <a:ext uri="{FF2B5EF4-FFF2-40B4-BE49-F238E27FC236}">
                <a16:creationId xmlns:a16="http://schemas.microsoft.com/office/drawing/2014/main" id="{F6D91244-549B-C29C-4FFF-E5ACED34A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13997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A3935-132F-F6A9-E450-C4F463E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26032"/>
            <a:ext cx="9144000" cy="728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 Contact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lmcquade@ayer.ma.us</a:t>
            </a:r>
            <a:b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Ayer Board of Assessors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DE265-6F1D-D58D-61AD-98074640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9F50186B-95EF-4F26-8583-B923F7803E03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house, sky&#10;&#10;Description automatically generated">
            <a:extLst>
              <a:ext uri="{FF2B5EF4-FFF2-40B4-BE49-F238E27FC236}">
                <a16:creationId xmlns:a16="http://schemas.microsoft.com/office/drawing/2014/main" id="{B08ED0B4-A9FA-83E2-AC96-DE1F38B5C1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" r="18182" b="714"/>
          <a:stretch/>
        </p:blipFill>
        <p:spPr>
          <a:xfrm>
            <a:off x="0" y="10"/>
            <a:ext cx="9143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61AE1E-B1D1-3EE4-24AF-EB99B34397D2}"/>
              </a:ext>
            </a:extLst>
          </p:cNvPr>
          <p:cNvSpPr/>
          <p:nvPr/>
        </p:nvSpPr>
        <p:spPr>
          <a:xfrm>
            <a:off x="457200" y="421611"/>
            <a:ext cx="8229600" cy="89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018E83D7-8E59-E7CB-4819-7F9AA9C25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707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FY2023</a:t>
            </a:r>
            <a:r>
              <a:rPr lang="en-US" sz="3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Properties in Ayer</a:t>
            </a:r>
          </a:p>
        </p:txBody>
      </p:sp>
      <p:pic>
        <p:nvPicPr>
          <p:cNvPr id="10" name="Graphic 9" descr="Neighborhood with solid fill">
            <a:extLst>
              <a:ext uri="{FF2B5EF4-FFF2-40B4-BE49-F238E27FC236}">
                <a16:creationId xmlns:a16="http://schemas.microsoft.com/office/drawing/2014/main" id="{F2D177C2-6518-34F9-DE6E-A9AEC048B5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4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799" y="152400"/>
            <a:ext cx="8454033" cy="1066800"/>
          </a:xfrm>
          <a:solidFill>
            <a:schemeClr val="tx2"/>
          </a:solidFill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Conversion to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Assesspro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AP5-Patriot Properties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2F9DF9-33B5-0DD9-FE09-720F4604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1447800"/>
            <a:ext cx="3805833" cy="50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A42C4FF2-A870-7F19-7890-3E9EAE82B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388799"/>
              </p:ext>
            </p:extLst>
          </p:nvPr>
        </p:nvGraphicFramePr>
        <p:xfrm>
          <a:off x="304799" y="1600200"/>
          <a:ext cx="4267201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04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C3A734C4-094D-15C2-2134-FF7970E7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0" y="384546"/>
            <a:ext cx="4831079" cy="6096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CDCC6-41AA-DAF2-1F93-93A7C537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50186B-95EF-4F26-8583-B923F7803E03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6DB7-55AA-97C4-36AF-FC4C877A6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208021"/>
            <a:ext cx="8229600" cy="56356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 RECORD CARD-PAGE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80C46-E22D-EB8A-904B-747C782C3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068" y="892314"/>
            <a:ext cx="7567864" cy="575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1FDD0-FB77-0CCB-7713-0E877B84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5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30EB-4BEE-F4E1-DCF7-ECF93A3E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00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RECORD CARD - PAGE 2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2CDEE7FC-D6D1-D12C-789C-6EB7FD076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8" y="869411"/>
            <a:ext cx="8059603" cy="574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F9270-AB0B-DFF8-493D-3A32C55E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9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9F12D-5AFD-8BF0-400D-555F07F2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001000" cy="498987"/>
          </a:xfrm>
        </p:spPr>
        <p:txBody>
          <a:bodyPr>
            <a:normAutofit/>
          </a:bodyPr>
          <a:lstStyle/>
          <a:p>
            <a:r>
              <a:rPr lang="en-US" sz="2400" b="1" dirty="0"/>
              <a:t>PATRIOT</a:t>
            </a:r>
            <a:r>
              <a:rPr lang="en-US" sz="2400" dirty="0"/>
              <a:t> PROPERTY RECORD-PAGE 1</a:t>
            </a:r>
          </a:p>
        </p:txBody>
      </p:sp>
      <p:pic>
        <p:nvPicPr>
          <p:cNvPr id="6" name="Content Placeholder 5" descr="Diagram&#10;&#10;Description automatically generated with low confidence">
            <a:extLst>
              <a:ext uri="{FF2B5EF4-FFF2-40B4-BE49-F238E27FC236}">
                <a16:creationId xmlns:a16="http://schemas.microsoft.com/office/drawing/2014/main" id="{2B9E4617-BE43-C90B-6936-950887BC1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44" y="1600200"/>
            <a:ext cx="5887112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D384-4CB9-DCF1-96A7-F9BBB53A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4172BBB3-4A1F-0F26-BB19-CE6BC7D8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0" y="599745"/>
            <a:ext cx="8115960" cy="618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BEC8D4-8578-E54E-74C4-A20E5FA665FB}"/>
              </a:ext>
            </a:extLst>
          </p:cNvPr>
          <p:cNvSpPr/>
          <p:nvPr/>
        </p:nvSpPr>
        <p:spPr>
          <a:xfrm>
            <a:off x="2590801" y="1981200"/>
            <a:ext cx="4981575" cy="1143000"/>
          </a:xfrm>
          <a:prstGeom prst="rect">
            <a:avLst/>
          </a:prstGeom>
          <a:noFill/>
          <a:ln w="57150">
            <a:solidFill>
              <a:srgbClr val="2FC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AE2D-F63E-9E2A-6A86-8E42C398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PATRIOT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PROPERTY RECORD - PAGE 2</a:t>
            </a:r>
          </a:p>
        </p:txBody>
      </p:sp>
      <p:pic>
        <p:nvPicPr>
          <p:cNvPr id="6" name="Content Placeholder 5" descr="Graphical user interface, table, Excel&#10;&#10;Description automatically generated">
            <a:extLst>
              <a:ext uri="{FF2B5EF4-FFF2-40B4-BE49-F238E27FC236}">
                <a16:creationId xmlns:a16="http://schemas.microsoft.com/office/drawing/2014/main" id="{FEDF28D5-3F11-FA45-4F59-BAB9F05F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10" y="1600200"/>
            <a:ext cx="5935780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22990-0520-701D-8DDA-DD064393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186B-95EF-4F26-8583-B923F7803E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62B7AC5B-21A4-03F3-825A-D910498C9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3" y="533400"/>
            <a:ext cx="8920493" cy="6324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E56562-CBE0-C8BC-A7E2-838C3CC4DBF8}"/>
              </a:ext>
            </a:extLst>
          </p:cNvPr>
          <p:cNvSpPr/>
          <p:nvPr/>
        </p:nvSpPr>
        <p:spPr>
          <a:xfrm>
            <a:off x="4876801" y="3352801"/>
            <a:ext cx="3962400" cy="1371600"/>
          </a:xfrm>
          <a:prstGeom prst="rect">
            <a:avLst/>
          </a:prstGeom>
          <a:noFill/>
          <a:ln w="57150">
            <a:solidFill>
              <a:srgbClr val="2FC6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94B87-3D25-D8A8-E03C-CFD90FC9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n-US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3FCA8-1F93-46FA-25D7-40B58892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 database is cumbersome to both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assessors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office for data entry and the public for interpretation of data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Will be a considerable effort to make the transition effort to upgrade the database by the assessing office, but the benefits outweigh the cons.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Assessors office will need to check the quality of the database after transfer and review 3,244 records.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Keep old database active until transfer and quality check for new database are complete.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End result is to provide a quality database with ease of use and eliminate extra steps in data entry.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Public will easily be able to access and understand property record card.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E91E4-F718-3BFF-62F9-5376A58F0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/>
          <a:stretch/>
        </p:blipFill>
        <p:spPr>
          <a:xfrm>
            <a:off x="5306975" y="1046623"/>
            <a:ext cx="3127897" cy="479664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A0AC2-2305-8307-7967-CF289A65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9378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50186B-95EF-4F26-8583-B923F7803E03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929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2B3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117E9DA62F847A708815A2C21AC56" ma:contentTypeVersion="4" ma:contentTypeDescription="Create a new document." ma:contentTypeScope="" ma:versionID="3480eb82367552d83e324368c4bffcf6">
  <xsd:schema xmlns:xsd="http://www.w3.org/2001/XMLSchema" xmlns:xs="http://www.w3.org/2001/XMLSchema" xmlns:p="http://schemas.microsoft.com/office/2006/metadata/properties" xmlns:ns3="4a3aa943-3f0b-45e4-8900-e61270ddae8d" targetNamespace="http://schemas.microsoft.com/office/2006/metadata/properties" ma:root="true" ma:fieldsID="42833bfc6100eef5a5ac1f7448693c0a" ns3:_="">
    <xsd:import namespace="4a3aa943-3f0b-45e4-8900-e61270ddae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aa943-3f0b-45e4-8900-e61270ddae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63EC4-E361-4FA2-83CA-DF8A3A0AF7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7994F-EDD1-46A8-A327-1BD33BF94C7B}">
  <ds:schemaRefs>
    <ds:schemaRef ds:uri="http://purl.org/dc/elements/1.1/"/>
    <ds:schemaRef ds:uri="4a3aa943-3f0b-45e4-8900-e61270ddae8d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2573CE3-C1B5-463F-B2D5-C733376F50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aa943-3f0b-45e4-8900-e61270dda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15424</TotalTime>
  <Words>262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Times New Roman</vt:lpstr>
      <vt:lpstr>Office Theme</vt:lpstr>
      <vt:lpstr>PowerPoint Presentation</vt:lpstr>
      <vt:lpstr>FY2023 Properties in Ayer</vt:lpstr>
      <vt:lpstr>Benefits of Conversion to Assesspro AP5-Patriot Properties</vt:lpstr>
      <vt:lpstr>PowerPoint Presentation</vt:lpstr>
      <vt:lpstr>CURRENT PROPERTY RECORD CARD-PAGE 1</vt:lpstr>
      <vt:lpstr>CURRENT PROPERTY RECORD CARD - PAGE 2</vt:lpstr>
      <vt:lpstr>PATRIOT PROPERTY RECORD-PAGE 1</vt:lpstr>
      <vt:lpstr>PATRIOT PROPERTY RECORD - PAGE 2</vt:lpstr>
      <vt:lpstr>SUMMARY</vt:lpstr>
      <vt:lpstr>Any questions? Contact lmcquade@ayer.ma.us Thank You! Ayer Board of Assessors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AYER</dc:title>
  <dc:creator>thogan</dc:creator>
  <cp:lastModifiedBy>Lynda McQuade</cp:lastModifiedBy>
  <cp:revision>682</cp:revision>
  <cp:lastPrinted>2023-04-19T19:05:51Z</cp:lastPrinted>
  <dcterms:created xsi:type="dcterms:W3CDTF">2015-10-26T19:21:18Z</dcterms:created>
  <dcterms:modified xsi:type="dcterms:W3CDTF">2023-04-25T12:21:24Z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0x010100E6F117E9DA62F847A708815A2C21AC56</vt:lpwstr>
  </property>
</Properties>
</file>