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77" r:id="rId4"/>
  </p:sldMasterIdLst>
  <p:notesMasterIdLst>
    <p:notesMasterId r:id="rId12"/>
  </p:notesMasterIdLst>
  <p:handoutMasterIdLst>
    <p:handoutMasterId r:id="rId13"/>
  </p:handoutMasterIdLst>
  <p:sldIdLst>
    <p:sldId id="430" r:id="rId5"/>
    <p:sldId id="426" r:id="rId6"/>
    <p:sldId id="431" r:id="rId7"/>
    <p:sldId id="438" r:id="rId8"/>
    <p:sldId id="432" r:id="rId9"/>
    <p:sldId id="436" r:id="rId10"/>
    <p:sldId id="39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476" autoAdjust="0"/>
  </p:normalViewPr>
  <p:slideViewPr>
    <p:cSldViewPr>
      <p:cViewPr varScale="1">
        <p:scale>
          <a:sx n="86" d="100"/>
          <a:sy n="86" d="100"/>
        </p:scale>
        <p:origin x="23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E6EF3AE8-8B77-4475-BC08-96B6400AEFC6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B27CC5FF-A0A0-4C9C-8504-24C86410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8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3" rIns="93167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67" tIns="46583" rIns="93167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1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06C99B3B-D881-4EE2-A49B-EAF439DD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08" b="-1747"/>
          <a:stretch/>
        </p:blipFill>
        <p:spPr>
          <a:xfrm>
            <a:off x="197794" y="108153"/>
            <a:ext cx="1070289" cy="11297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/>
          <a:lstStyle/>
          <a:p>
            <a:fld id="{C0DBE923-BA4E-4F94-8B8F-233B03C63C89}" type="datetime4">
              <a:rPr lang="en-GB" smtClean="0"/>
              <a:t>21 April 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B3CCEC-59DB-4F49-B317-4DE61C9E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99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293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278B3-C758-4786-95AC-406D6E80B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248400"/>
            <a:ext cx="1267933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5864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07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358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3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4108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23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2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1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02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228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248400"/>
            <a:ext cx="1267933" cy="5143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6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7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>
    <p:fade/>
  </p:transition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239000" cy="1329595"/>
          </a:xfrm>
        </p:spPr>
        <p:txBody>
          <a:bodyPr>
            <a:normAutofit/>
          </a:bodyPr>
          <a:lstStyle/>
          <a:p>
            <a:r>
              <a:rPr lang="en-US" dirty="0"/>
              <a:t>Article 13 – Capital Budget Requests</a:t>
            </a:r>
            <a:br>
              <a:rPr lang="en-US" dirty="0"/>
            </a:br>
            <a:r>
              <a:rPr lang="en-US" dirty="0"/>
              <a:t>Solid Waste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Paving Lower Access Driveway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03262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Waste Capital – </a:t>
            </a:r>
            <a:br>
              <a:rPr lang="en-US" dirty="0"/>
            </a:br>
            <a:r>
              <a:rPr lang="en-US" dirty="0"/>
              <a:t>Paving Lower Access Driveway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37361"/>
            <a:ext cx="7696200" cy="339169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Driveways/Accessways are in poor condition with alligator cracking, missing pavement, settlement, and stormwater ponding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Select portions of the access driveway would be paved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Price based on estimate developed by DPW from similar projects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1F749-8E31-64AB-7495-72CF0ABBF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50" y="3376459"/>
            <a:ext cx="3867660" cy="2900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0C672-16E9-D4E5-1818-2946599A0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r="6182"/>
          <a:stretch/>
        </p:blipFill>
        <p:spPr>
          <a:xfrm>
            <a:off x="4612821" y="3376459"/>
            <a:ext cx="3616779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696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239000" cy="1329595"/>
          </a:xfrm>
        </p:spPr>
        <p:txBody>
          <a:bodyPr>
            <a:normAutofit/>
          </a:bodyPr>
          <a:lstStyle/>
          <a:p>
            <a:r>
              <a:rPr lang="en-US" dirty="0"/>
              <a:t>Article 13 – Capital Budget Requests</a:t>
            </a:r>
            <a:br>
              <a:rPr lang="en-US" dirty="0"/>
            </a:br>
            <a:r>
              <a:rPr lang="en-US" dirty="0"/>
              <a:t>Stormwater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Upper Flannagan Pond Dam Repairs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90460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Stormwater Capital – </a:t>
            </a:r>
            <a:br>
              <a:rPr lang="en-US" dirty="0"/>
            </a:br>
            <a:r>
              <a:rPr lang="en-US" dirty="0"/>
              <a:t>Upper Flannagan Pond Dam Repairs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37361"/>
            <a:ext cx="7696200" cy="339169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UFP Dam Phase I inspection identified repairs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Next step is Phase II Inspection and design of repairs – these are regulatory requirements of a Dam Safety Order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 descr="A picture containing tree, outdoor, nature, forest&#10;&#10;Description automatically generated">
            <a:extLst>
              <a:ext uri="{FF2B5EF4-FFF2-40B4-BE49-F238E27FC236}">
                <a16:creationId xmlns:a16="http://schemas.microsoft.com/office/drawing/2014/main" id="{3377D667-52D5-B009-59FC-A8166F399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6600"/>
            <a:ext cx="4249776" cy="3186112"/>
          </a:xfrm>
          <a:prstGeom prst="rect">
            <a:avLst/>
          </a:prstGeom>
        </p:spPr>
      </p:pic>
      <p:pic>
        <p:nvPicPr>
          <p:cNvPr id="9" name="Picture 8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9B2A421E-9B94-20A2-209A-AEA167BE8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599"/>
            <a:ext cx="4132224" cy="31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518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239000" cy="1329595"/>
          </a:xfrm>
        </p:spPr>
        <p:txBody>
          <a:bodyPr>
            <a:normAutofit fontScale="90000"/>
          </a:bodyPr>
          <a:lstStyle/>
          <a:p>
            <a:r>
              <a:rPr lang="en-US" dirty="0"/>
              <a:t>Article 13 and 22 – Capital Budget Requests</a:t>
            </a:r>
            <a:br>
              <a:rPr lang="en-US" dirty="0"/>
            </a:br>
            <a:r>
              <a:rPr lang="en-US" dirty="0"/>
              <a:t>Administration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DPW Security Gate Upgrade (Note: Articles 13 and 22 related to this project)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09277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DPW Security Gate Upgrade - $20,000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icture containing tree, yellow, ground, outdoor&#10;&#10;Description automatically generated">
            <a:extLst>
              <a:ext uri="{FF2B5EF4-FFF2-40B4-BE49-F238E27FC236}">
                <a16:creationId xmlns:a16="http://schemas.microsoft.com/office/drawing/2014/main" id="{3E2FD0BC-C160-4FC2-ED82-D192AEDF8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"/>
            <a:ext cx="7010400" cy="5257800"/>
          </a:xfrm>
          <a:prstGeom prst="rect">
            <a:avLst/>
          </a:prstGeom>
        </p:spPr>
      </p:pic>
      <p:pic>
        <p:nvPicPr>
          <p:cNvPr id="5" name="Picture 4" descr="A road with trees on the side&#10;&#10;Description automatically generated with medium confidence">
            <a:extLst>
              <a:ext uri="{FF2B5EF4-FFF2-40B4-BE49-F238E27FC236}">
                <a16:creationId xmlns:a16="http://schemas.microsoft.com/office/drawing/2014/main" id="{D79E9AD1-1800-7CF0-FD6C-2CDEE7BE31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31967" r="-1459" b="24814"/>
          <a:stretch/>
        </p:blipFill>
        <p:spPr>
          <a:xfrm>
            <a:off x="533400" y="4267200"/>
            <a:ext cx="7887499" cy="25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18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DPW Security Gate Upgrade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37360"/>
            <a:ext cx="7696200" cy="42062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Current gate requires manual operation, safety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Used by all Departments who access fuel station (DPW, Police, Fire, Building, Facilities, Ayer Housing Authority, Parks)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Industry standard to have automated secure entrance with entrant tracking off-business hours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DPW provides excavation and backfill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Project includes but not limited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Furnish and install gate, pedestals, in-ground exit and safety loops, electric connection for power, equipment for keycard access, connection to Town Hall keycard system, programming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A picture containing text, snow, outdoor, covered&#10;&#10;Description automatically generated">
            <a:extLst>
              <a:ext uri="{FF2B5EF4-FFF2-40B4-BE49-F238E27FC236}">
                <a16:creationId xmlns:a16="http://schemas.microsoft.com/office/drawing/2014/main" id="{0335F619-6C2F-EC27-3C8B-0BED94F61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"/>
            <a:ext cx="267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254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eme1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34748A8-1732-4845-838C-5A9BEF44B1A9}" vid="{47C1345C-3B60-446F-8ED0-FBCE78FA7F4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(Dark blue swoosh design)</Template>
  <TotalTime>12922</TotalTime>
  <Words>233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Blue Segoe 4-3 template-template_April-17-2007</vt:lpstr>
      <vt:lpstr>White with Courier font for code slides</vt:lpstr>
      <vt:lpstr>Theme1</vt:lpstr>
      <vt:lpstr>Article 13 – Capital Budget Requests Solid Waste</vt:lpstr>
      <vt:lpstr>Solid Waste Capital –  Paving Lower Access Driveway</vt:lpstr>
      <vt:lpstr>Article 13 – Capital Budget Requests Stormwater</vt:lpstr>
      <vt:lpstr>Stormwater Capital –  Upper Flannagan Pond Dam Repairs</vt:lpstr>
      <vt:lpstr>Article 13 and 22 – Capital Budget Requests Administration</vt:lpstr>
      <vt:lpstr>DPW Security Gate Upgrade - $20,000</vt:lpstr>
      <vt:lpstr>DPW Security Gate Upgrade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FY17 Through FY 21      Capital Improvement Plan</dc:title>
  <dc:creator>Mark Wetzel</dc:creator>
  <cp:keywords/>
  <cp:lastModifiedBy>Dan Van Schalkwyk</cp:lastModifiedBy>
  <cp:revision>456</cp:revision>
  <cp:lastPrinted>2020-12-01T19:59:00Z</cp:lastPrinted>
  <dcterms:created xsi:type="dcterms:W3CDTF">2015-10-01T18:13:15Z</dcterms:created>
  <dcterms:modified xsi:type="dcterms:W3CDTF">2023-04-21T14:13:04Z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