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7905A-FC40-490B-9A59-88E14F56CFE6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E81B6D-3DF3-4ED2-B53A-A5D487EF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0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DED4-38DD-4D5F-A929-EA7674002F54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2C22-E0D7-43B8-9C67-484A46E627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DED4-38DD-4D5F-A929-EA7674002F54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2C22-E0D7-43B8-9C67-484A46E627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DED4-38DD-4D5F-A929-EA7674002F54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2C22-E0D7-43B8-9C67-484A46E627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DED4-38DD-4D5F-A929-EA7674002F54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2C22-E0D7-43B8-9C67-484A46E627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DED4-38DD-4D5F-A929-EA7674002F54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2C22-E0D7-43B8-9C67-484A46E6273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DED4-38DD-4D5F-A929-EA7674002F54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2C22-E0D7-43B8-9C67-484A46E627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DED4-38DD-4D5F-A929-EA7674002F54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2C22-E0D7-43B8-9C67-484A46E627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DED4-38DD-4D5F-A929-EA7674002F54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2C22-E0D7-43B8-9C67-484A46E627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DED4-38DD-4D5F-A929-EA7674002F54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2C22-E0D7-43B8-9C67-484A46E627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DED4-38DD-4D5F-A929-EA7674002F54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B2C22-E0D7-43B8-9C67-484A46E6273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DED4-38DD-4D5F-A929-EA7674002F54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1B2C22-E0D7-43B8-9C67-484A46E6273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01DED4-38DD-4D5F-A929-EA7674002F54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1B2C22-E0D7-43B8-9C67-484A46E6273F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Ayer Community Preservation 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Annual Town Meeting, April 22, 2024</a:t>
            </a:r>
          </a:p>
          <a:p>
            <a:r>
              <a:rPr lang="en-US" dirty="0" smtClean="0"/>
              <a:t>7 PM</a:t>
            </a:r>
          </a:p>
          <a:p>
            <a:r>
              <a:rPr lang="en-US" dirty="0" smtClean="0"/>
              <a:t>Ayer-Shirley </a:t>
            </a:r>
            <a:r>
              <a:rPr lang="en-US" dirty="0" smtClean="0"/>
              <a:t>Regional High </a:t>
            </a:r>
            <a:r>
              <a:rPr lang="en-US" dirty="0" smtClean="0"/>
              <a:t>School Auditorium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Warrant Article 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CPA Fund Disbursements for FY 25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Town Surcharge Estimate + State Match = $969,090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5% for Administrative = $48,454</a:t>
            </a:r>
          </a:p>
          <a:p>
            <a:pPr lvl="4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appraisals, legal notices, public forums, etc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10% for Open Space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$96,909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10% for Community Housing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$96,909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10% for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 Resources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$96,909</a:t>
            </a:r>
          </a:p>
          <a:p>
            <a:pPr lvl="2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~70% remainder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Undesignated Fund Balance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=$629,907</a:t>
            </a:r>
          </a:p>
        </p:txBody>
      </p:sp>
    </p:spTree>
    <p:extLst>
      <p:ext uri="{BB962C8B-B14F-4D97-AF65-F5344CB8AC3E}">
        <p14:creationId xmlns:p14="http://schemas.microsoft.com/office/powerpoint/2010/main" val="131745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Warrant Article 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of Unexpended Funds from Old Fire Station Project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$150,000 transferred back to Community Housing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$ 40,000 transferred back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 Resources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192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192" lvl="1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2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Warrant Article 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Habitat for Humanity – 12 Newton St. Project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150,000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requested for a duplex style house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971800"/>
            <a:ext cx="4343400" cy="310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74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Warrant Article 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Funding for 71 Sandy Pond Rd Acquisition</a:t>
            </a:r>
          </a:p>
          <a:p>
            <a:endParaRPr lang="en-US" dirty="0"/>
          </a:p>
          <a:p>
            <a:pPr lvl="1"/>
            <a:r>
              <a:rPr lang="en-US" dirty="0" smtClean="0"/>
              <a:t>With Town approval of acquisition</a:t>
            </a:r>
          </a:p>
          <a:p>
            <a:pPr lvl="2"/>
            <a:r>
              <a:rPr lang="en-US" dirty="0" smtClean="0"/>
              <a:t>$350,000 of CPA Funds requested to help pay for acquisition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17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389120"/>
          </a:xfrm>
        </p:spPr>
        <p:txBody>
          <a:bodyPr>
            <a:normAutofit/>
          </a:bodyPr>
          <a:lstStyle/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Janet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Providakes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Chair/Ayer Housing Authority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Julie Murray – Vice Chair/Planning Board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Gugino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Clerk/Conservation Commission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Barry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Schwarzel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Member/Historical Commission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Jason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Mayo – Member/Parks &amp; Recreations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Beth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Suedmeyer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At-Large Member/Open Space &amp; Rec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Colleen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Krieser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At-Large Member/Affordable Housing Trust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74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145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Ayer Community Preservation Committee</vt:lpstr>
      <vt:lpstr>Warrant Article 21</vt:lpstr>
      <vt:lpstr>Warrant Article 22</vt:lpstr>
      <vt:lpstr>Warrant Article 23</vt:lpstr>
      <vt:lpstr>Warrant Article 24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Ayer Community Preservation Committee</dc:title>
  <dc:creator>Janet K. Providakes</dc:creator>
  <cp:lastModifiedBy>Janet K. Providakes</cp:lastModifiedBy>
  <cp:revision>7</cp:revision>
  <dcterms:created xsi:type="dcterms:W3CDTF">2024-04-21T01:58:39Z</dcterms:created>
  <dcterms:modified xsi:type="dcterms:W3CDTF">2024-04-22T03:59:41Z</dcterms:modified>
</cp:coreProperties>
</file>