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  <p:sldMasterId id="2147483677" r:id="rId4"/>
  </p:sldMasterIdLst>
  <p:notesMasterIdLst>
    <p:notesMasterId r:id="rId6"/>
  </p:notesMasterIdLst>
  <p:handoutMasterIdLst>
    <p:handoutMasterId r:id="rId7"/>
  </p:handoutMasterIdLst>
  <p:sldIdLst>
    <p:sldId id="43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476" autoAdjust="0"/>
  </p:normalViewPr>
  <p:slideViewPr>
    <p:cSldViewPr>
      <p:cViewPr varScale="1">
        <p:scale>
          <a:sx n="86" d="100"/>
          <a:sy n="86" d="100"/>
        </p:scale>
        <p:origin x="23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E6EF3AE8-8B77-4475-BC08-96B6400AEFC6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4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B27CC5FF-A0A0-4C9C-8504-24C8641013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8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FCE4DDBE-3F67-45C5-902C-EC583528543D}" type="datetimeFigureOut">
              <a:rPr lang="en-US" smtClean="0"/>
              <a:t>4/21/2023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3" rIns="93167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167" tIns="46583" rIns="93167" bIns="4658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6A9789F4-029E-4103-B002-2FFDD480A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1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8">
            <a:extLst>
              <a:ext uri="{FF2B5EF4-FFF2-40B4-BE49-F238E27FC236}">
                <a16:creationId xmlns:a16="http://schemas.microsoft.com/office/drawing/2014/main" id="{06C99B3B-D881-4EE2-A49B-EAF439DD76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808" b="-1747"/>
          <a:stretch/>
        </p:blipFill>
        <p:spPr>
          <a:xfrm>
            <a:off x="197794" y="108153"/>
            <a:ext cx="1070289" cy="112974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/>
          <a:lstStyle/>
          <a:p>
            <a:fld id="{C0DBE923-BA4E-4F94-8B8F-233B03C63C89}" type="datetime4">
              <a:rPr lang="en-GB" smtClean="0"/>
              <a:t>21 April 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FB3CCEC-59DB-4F49-B317-4DE61C9E6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5994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32937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F278B3-C758-4786-95AC-406D6E80B6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6248400"/>
            <a:ext cx="1267933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5864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507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3581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539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4108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23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85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24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61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0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6248400"/>
            <a:ext cx="1267933" cy="5143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76" r:id="rId1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AE32A837-0B34-4E5E-87DC-4C117C6C6B4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97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>
    <p:fade/>
  </p:transition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spc="-38" baseline="0">
                <a:latin typeface="+mj-lt"/>
                <a:ea typeface="+mj-ea"/>
                <a:cs typeface="+mj-cs"/>
              </a:rPr>
              <a:t>Article 23 – Transfer Request </a:t>
            </a:r>
            <a:br>
              <a:rPr lang="en-US" kern="1200" spc="-38" baseline="0">
                <a:latin typeface="+mj-lt"/>
                <a:ea typeface="+mj-ea"/>
                <a:cs typeface="+mj-cs"/>
              </a:rPr>
            </a:br>
            <a:r>
              <a:rPr lang="en-US" kern="1200" spc="-38" baseline="0">
                <a:latin typeface="+mj-lt"/>
                <a:ea typeface="+mj-ea"/>
                <a:cs typeface="+mj-cs"/>
              </a:rPr>
              <a:t>Main and Central Valve Project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13A067-AFB3-4429-B01D-0FB07A628E54}"/>
              </a:ext>
            </a:extLst>
          </p:cNvPr>
          <p:cNvSpPr txBox="1">
            <a:spLocks/>
          </p:cNvSpPr>
          <p:nvPr/>
        </p:nvSpPr>
        <p:spPr>
          <a:xfrm>
            <a:off x="822959" y="1845734"/>
            <a:ext cx="370332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•"/>
            </a:pPr>
            <a:r>
              <a:rPr lang="en-US" sz="1600" dirty="0"/>
              <a:t>Main Pump Station (PS) processes all of Town’s sewage flow, Central Ave PS the eastern half of town</a:t>
            </a:r>
          </a:p>
          <a:p>
            <a:pPr>
              <a:buFont typeface="Calibri" panose="020F0502020204030204" pitchFamily="34" charset="0"/>
              <a:buChar char="•"/>
            </a:pPr>
            <a:r>
              <a:rPr lang="en-US" sz="1600" dirty="0"/>
              <a:t>Pumping Stations have several large “check Valves that are reaching the end of useful life (leaking)</a:t>
            </a:r>
          </a:p>
          <a:p>
            <a:pPr>
              <a:buFont typeface="Calibri" panose="020F0502020204030204" pitchFamily="34" charset="0"/>
              <a:buChar char="•"/>
            </a:pPr>
            <a:r>
              <a:rPr lang="en-US" sz="1600" dirty="0"/>
              <a:t>Valves have been procured, bids for replacement were over budget and require additional funds</a:t>
            </a:r>
            <a:endParaRPr lang="en-US" sz="1600" dirty="0">
              <a:highlight>
                <a:srgbClr val="FFFF00"/>
              </a:highlight>
            </a:endParaRPr>
          </a:p>
          <a:p>
            <a:pPr>
              <a:buFont typeface="Calibri" panose="020F050202020403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7BECE4-C05C-ACFE-CA50-123D9FE84A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3" r="14162" b="-1"/>
          <a:stretch/>
        </p:blipFill>
        <p:spPr>
          <a:xfrm>
            <a:off x="4663440" y="1845735"/>
            <a:ext cx="3703320" cy="4023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16088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heme1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34748A8-1732-4845-838C-5A9BEF44B1A9}" vid="{47C1345C-3B60-446F-8ED0-FBCE78FA7F4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A43BD6-BB12-4855-A62A-BDADBADB09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(Dark blue swoosh design)</Template>
  <TotalTime>12922</TotalTime>
  <Words>66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Wingdings</vt:lpstr>
      <vt:lpstr>Blue Segoe 4-3 template-template_April-17-2007</vt:lpstr>
      <vt:lpstr>White with Courier font for code slides</vt:lpstr>
      <vt:lpstr>Theme1</vt:lpstr>
      <vt:lpstr>Article 23 – Transfer Request  Main and Central Valve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FY17 Through FY 21      Capital Improvement Plan</dc:title>
  <dc:creator>Mark Wetzel</dc:creator>
  <cp:keywords/>
  <cp:lastModifiedBy>Dan Van Schalkwyk</cp:lastModifiedBy>
  <cp:revision>456</cp:revision>
  <cp:lastPrinted>2020-12-01T19:59:00Z</cp:lastPrinted>
  <dcterms:created xsi:type="dcterms:W3CDTF">2015-10-01T18:13:15Z</dcterms:created>
  <dcterms:modified xsi:type="dcterms:W3CDTF">2023-04-21T14:13:48Z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TC102867319990</vt:lpwstr>
  </property>
</Properties>
</file>