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7" r:id="rId4"/>
  </p:sldMasterIdLst>
  <p:notesMasterIdLst>
    <p:notesMasterId r:id="rId7"/>
  </p:notesMasterIdLst>
  <p:handoutMasterIdLst>
    <p:handoutMasterId r:id="rId8"/>
  </p:handoutMasterIdLst>
  <p:sldIdLst>
    <p:sldId id="434" r:id="rId5"/>
    <p:sldId id="43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76" autoAdjust="0"/>
  </p:normalViewPr>
  <p:slideViewPr>
    <p:cSldViewPr>
      <p:cViewPr varScale="1">
        <p:scale>
          <a:sx n="86" d="100"/>
          <a:sy n="86" d="100"/>
        </p:scale>
        <p:origin x="23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E6EF3AE8-8B77-4475-BC08-96B6400AEFC6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B27CC5FF-A0A0-4C9C-8504-24C86410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6C99B3B-D881-4EE2-A49B-EAF439DD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8" b="-1747"/>
          <a:stretch/>
        </p:blipFill>
        <p:spPr>
          <a:xfrm>
            <a:off x="197794" y="108153"/>
            <a:ext cx="1070289" cy="11297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/>
          <a:lstStyle/>
          <a:p>
            <a:fld id="{C0DBE923-BA4E-4F94-8B8F-233B03C63C89}" type="datetime4">
              <a:rPr lang="en-GB" smtClean="0"/>
              <a:t>21 April 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B3CCEC-59DB-4F49-B317-4DE61C9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9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278B3-C758-4786-95AC-406D6E80B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8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10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2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1329595"/>
          </a:xfrm>
        </p:spPr>
        <p:txBody>
          <a:bodyPr>
            <a:normAutofit/>
          </a:bodyPr>
          <a:lstStyle/>
          <a:p>
            <a:r>
              <a:rPr lang="en-US" dirty="0"/>
              <a:t>Article 24 – Transfer Request </a:t>
            </a:r>
            <a:br>
              <a:rPr lang="en-US" dirty="0"/>
            </a:br>
            <a:r>
              <a:rPr lang="en-US" dirty="0"/>
              <a:t>New Well Source Approval Project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Previously approved funding is unable to cover cost for new well source investigation (significant drilling involved increased due to inflation, commodities increases)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Test well data indicates Spec Pond location is favorable for municipal water supply, there are no other viable groundwater sources through historic investigations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7FAE9-AABE-89A7-4CDF-9019F4862A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4231891"/>
            <a:ext cx="3733800" cy="22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14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1329595"/>
          </a:xfrm>
        </p:spPr>
        <p:txBody>
          <a:bodyPr>
            <a:normAutofit/>
          </a:bodyPr>
          <a:lstStyle/>
          <a:p>
            <a:r>
              <a:rPr lang="en-US" dirty="0"/>
              <a:t>Article 24 – Transfer Request </a:t>
            </a:r>
            <a:br>
              <a:rPr lang="en-US" dirty="0"/>
            </a:br>
            <a:r>
              <a:rPr lang="en-US" dirty="0"/>
              <a:t>New Well Source Approval Project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Water Master Plan and Public Water Supply Investigations since 1967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50" dirty="0"/>
              <a:t>Deemed Not Viable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James Brook / Game Farm Area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Long Pond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Shaker Mill Pond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Bligh Street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West Main Street near Nashua River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 err="1"/>
              <a:t>Ershire</a:t>
            </a:r>
            <a:r>
              <a:rPr lang="en-US" sz="1950" dirty="0"/>
              <a:t> Conservation Area (north of Oak Ridge Drive)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50" dirty="0"/>
              <a:t>Potentially Viable 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Spectacle Pond (Current Site)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50" dirty="0"/>
              <a:t>Current Site Under Investigation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5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E2DFFEBB-3E4F-DE30-CD33-7830DC9B0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1482" r="3334" b="23333"/>
          <a:stretch/>
        </p:blipFill>
        <p:spPr>
          <a:xfrm>
            <a:off x="4991100" y="4724179"/>
            <a:ext cx="4114800" cy="21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96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12922</TotalTime>
  <Words>129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Article 24 – Transfer Request  New Well Source Approval Project</vt:lpstr>
      <vt:lpstr>Article 24 – Transfer Request  New Well Source Approval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Through FY 21      Capital Improvement Plan</dc:title>
  <dc:creator>Mark Wetzel</dc:creator>
  <cp:keywords/>
  <cp:lastModifiedBy>Dan Van Schalkwyk</cp:lastModifiedBy>
  <cp:revision>456</cp:revision>
  <cp:lastPrinted>2020-12-01T19:59:00Z</cp:lastPrinted>
  <dcterms:created xsi:type="dcterms:W3CDTF">2015-10-01T18:13:15Z</dcterms:created>
  <dcterms:modified xsi:type="dcterms:W3CDTF">2023-04-21T14:14:23Z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