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  <p:sldMasterId id="2147483677" r:id="rId4"/>
  </p:sldMasterIdLst>
  <p:notesMasterIdLst>
    <p:notesMasterId r:id="rId7"/>
  </p:notesMasterIdLst>
  <p:handoutMasterIdLst>
    <p:handoutMasterId r:id="rId8"/>
  </p:handoutMasterIdLst>
  <p:sldIdLst>
    <p:sldId id="456" r:id="rId5"/>
    <p:sldId id="4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476" autoAdjust="0"/>
  </p:normalViewPr>
  <p:slideViewPr>
    <p:cSldViewPr>
      <p:cViewPr varScale="1">
        <p:scale>
          <a:sx n="86" d="100"/>
          <a:sy n="86" d="100"/>
        </p:scale>
        <p:origin x="23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E6EF3AE8-8B77-4475-BC08-96B6400AEFC6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6434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B27CC5FF-A0A0-4C9C-8504-24C864101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8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/>
          <a:lstStyle>
            <a:lvl1pPr algn="r">
              <a:defRPr sz="1200"/>
            </a:lvl1pPr>
          </a:lstStyle>
          <a:p>
            <a:fld id="{FCE4DDBE-3F67-45C5-902C-EC583528543D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3" rIns="93167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7" tIns="46583" rIns="93167" bIns="46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7" tIns="46583" rIns="93167" bIns="46583" rtlCol="0" anchor="b"/>
          <a:lstStyle>
            <a:lvl1pPr algn="r">
              <a:defRPr sz="1200"/>
            </a:lvl1pPr>
          </a:lstStyle>
          <a:p>
            <a:fld id="{6A9789F4-029E-4103-B002-2FFDD480A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1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8">
            <a:extLst>
              <a:ext uri="{FF2B5EF4-FFF2-40B4-BE49-F238E27FC236}">
                <a16:creationId xmlns:a16="http://schemas.microsoft.com/office/drawing/2014/main" id="{06C99B3B-D881-4EE2-A49B-EAF439DD76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808" b="-1747"/>
          <a:stretch/>
        </p:blipFill>
        <p:spPr>
          <a:xfrm>
            <a:off x="197794" y="108153"/>
            <a:ext cx="1070289" cy="112974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/>
          <a:lstStyle/>
          <a:p>
            <a:fld id="{C0DBE923-BA4E-4F94-8B8F-233B03C63C89}" type="datetime4">
              <a:rPr lang="en-GB" smtClean="0"/>
              <a:t>16 April 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B3CCEC-59DB-4F49-B317-4DE61C9E6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599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2937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F278B3-C758-4786-95AC-406D6E80B6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864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07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3581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53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108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23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5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2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61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2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228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6248400"/>
            <a:ext cx="1267933" cy="51435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AE32A837-0B34-4E5E-87DC-4C117C6C6B4A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74EE9751-A8F9-4835-A383-1C739FD6FA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>
    <p:fade/>
  </p:transition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29 – West Main Street Bridge Easements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Existing bridge is partially on two private properties and no record of an easement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Proposed bridge will also be partially on same properties and an easement is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This Article authorizes the Select Board to acquire the easement(s)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91610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382000" cy="1329595"/>
          </a:xfrm>
        </p:spPr>
        <p:txBody>
          <a:bodyPr/>
          <a:lstStyle/>
          <a:p>
            <a:r>
              <a:rPr lang="en-US" dirty="0"/>
              <a:t>Article 29 – West Main Street Bridge Easements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913A067-AFB3-4429-B01D-0FB07A628E54}"/>
              </a:ext>
            </a:extLst>
          </p:cNvPr>
          <p:cNvSpPr txBox="1">
            <a:spLocks/>
          </p:cNvSpPr>
          <p:nvPr/>
        </p:nvSpPr>
        <p:spPr>
          <a:xfrm>
            <a:off x="914400" y="1905000"/>
            <a:ext cx="7467600" cy="4087273"/>
          </a:xfrm>
          <a:prstGeom prst="rect">
            <a:avLst/>
          </a:prstGeom>
        </p:spPr>
        <p:txBody>
          <a:bodyPr>
            <a:norm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8" name="Picture 7" descr="A blueprint of a plane&#10;&#10;Description automatically generated">
            <a:extLst>
              <a:ext uri="{FF2B5EF4-FFF2-40B4-BE49-F238E27FC236}">
                <a16:creationId xmlns:a16="http://schemas.microsoft.com/office/drawing/2014/main" id="{13CBE2D1-DA6B-3345-D8B5-5ACDDB1C3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85" y="1699444"/>
            <a:ext cx="7467600" cy="49784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DAE1B9-6194-830B-AFC2-1D57874AB7DB}"/>
              </a:ext>
            </a:extLst>
          </p:cNvPr>
          <p:cNvCxnSpPr/>
          <p:nvPr/>
        </p:nvCxnSpPr>
        <p:spPr>
          <a:xfrm>
            <a:off x="3781426" y="4855368"/>
            <a:ext cx="76200" cy="1524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003DC7-6AF6-1C0B-96B4-1F518D401262}"/>
              </a:ext>
            </a:extLst>
          </p:cNvPr>
          <p:cNvCxnSpPr>
            <a:cxnSpLocks/>
          </p:cNvCxnSpPr>
          <p:nvPr/>
        </p:nvCxnSpPr>
        <p:spPr>
          <a:xfrm flipH="1">
            <a:off x="3857626" y="4453795"/>
            <a:ext cx="1171574" cy="553973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BE6848-F64C-85C0-623E-56BD380E6C58}"/>
              </a:ext>
            </a:extLst>
          </p:cNvPr>
          <p:cNvCxnSpPr/>
          <p:nvPr/>
        </p:nvCxnSpPr>
        <p:spPr>
          <a:xfrm>
            <a:off x="4953000" y="4301395"/>
            <a:ext cx="76200" cy="15240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9138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heme1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34748A8-1732-4845-838C-5A9BEF44B1A9}" vid="{47C1345C-3B60-446F-8ED0-FBCE78FA7F4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A43BD6-BB12-4855-A62A-BDADBADB09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(Dark blue swoosh design)</Template>
  <TotalTime>13357</TotalTime>
  <Words>57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Blue Segoe 4-3 template-template_April-17-2007</vt:lpstr>
      <vt:lpstr>White with Courier font for code slides</vt:lpstr>
      <vt:lpstr>Theme1</vt:lpstr>
      <vt:lpstr>Article 29 – West Main Street Bridge Easements</vt:lpstr>
      <vt:lpstr>Article 29 – West Main Street Bridge Easements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FY17 Through FY 21      Capital Improvement Plan</dc:title>
  <dc:creator>Mark Wetzel</dc:creator>
  <cp:keywords/>
  <cp:lastModifiedBy>Dan Van Schalkwyk</cp:lastModifiedBy>
  <cp:revision>473</cp:revision>
  <cp:lastPrinted>2020-12-01T19:59:00Z</cp:lastPrinted>
  <dcterms:created xsi:type="dcterms:W3CDTF">2015-10-01T18:13:15Z</dcterms:created>
  <dcterms:modified xsi:type="dcterms:W3CDTF">2024-04-16T14:03:30Z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TC102867319990</vt:lpwstr>
  </property>
</Properties>
</file>