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handoutMasterIdLst>
    <p:handoutMasterId r:id="rId9"/>
  </p:handoutMasterIdLst>
  <p:sldIdLst>
    <p:sldId id="274" r:id="rId5"/>
    <p:sldId id="275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ndy Knox" userId="f27ba91f-be15-4ff9-83b2-e2230d045302" providerId="ADAL" clId="{0383CB9E-0813-4D32-9794-DCDDC1965691}"/>
    <pc:docChg chg="delSld">
      <pc:chgData name="Cindy Knox" userId="f27ba91f-be15-4ff9-83b2-e2230d045302" providerId="ADAL" clId="{0383CB9E-0813-4D32-9794-DCDDC1965691}" dt="2023-10-23T19:57:28.063" v="0" actId="47"/>
      <pc:docMkLst>
        <pc:docMk/>
      </pc:docMkLst>
      <pc:sldChg chg="del">
        <pc:chgData name="Cindy Knox" userId="f27ba91f-be15-4ff9-83b2-e2230d045302" providerId="ADAL" clId="{0383CB9E-0813-4D32-9794-DCDDC1965691}" dt="2023-10-23T19:57:28.063" v="0" actId="47"/>
        <pc:sldMkLst>
          <pc:docMk/>
          <pc:sldMk cId="3432539213" sldId="276"/>
        </pc:sldMkLst>
      </pc:sldChg>
      <pc:sldChg chg="del">
        <pc:chgData name="Cindy Knox" userId="f27ba91f-be15-4ff9-83b2-e2230d045302" providerId="ADAL" clId="{0383CB9E-0813-4D32-9794-DCDDC1965691}" dt="2023-10-23T19:57:28.063" v="0" actId="47"/>
        <pc:sldMkLst>
          <pc:docMk/>
          <pc:sldMk cId="3987502618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026BB34-A4BD-4400-A748-285337317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7" y="172545"/>
            <a:ext cx="1875909" cy="21572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Fall Town Meeting</a:t>
            </a: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Article 3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By-Law Amendment</a:t>
            </a:r>
          </a:p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Chapter 130: Dogs</a:t>
            </a:r>
          </a:p>
        </p:txBody>
      </p:sp>
    </p:spTree>
    <p:extLst>
      <p:ext uri="{BB962C8B-B14F-4D97-AF65-F5344CB8AC3E}">
        <p14:creationId xmlns:p14="http://schemas.microsoft.com/office/powerpoint/2010/main" val="32547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026BB34-A4BD-4400-A748-285337317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7" y="172545"/>
            <a:ext cx="1875909" cy="21572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Fall Town Meeting</a:t>
            </a: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Article 3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By-Law Amendment</a:t>
            </a:r>
          </a:p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Chapter 130: Dogs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D5FE3C-BC2C-1B00-887B-AEE23BB3CAF0}"/>
              </a:ext>
            </a:extLst>
          </p:cNvPr>
          <p:cNvSpPr txBox="1"/>
          <p:nvPr/>
        </p:nvSpPr>
        <p:spPr>
          <a:xfrm>
            <a:off x="728870" y="2681240"/>
            <a:ext cx="107342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 Definitions (MGL Ch. 140 Sec. 136) and Applicable Laws (MGL Ch. 140 Sec. 136A to 174E)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Clarified Prohibited Behavior and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$25 Animal Control Dog “Pick-Up” Fee (For Transportation to Kennel)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Codified Process of Nuisance or Dangerous Dog Complaints / Hearings (MGL Ch. 140 Sec. 157)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Licensing Late Fee Enforced March 1</a:t>
            </a:r>
            <a:r>
              <a:rPr lang="en-US" baseline="30000" dirty="0"/>
              <a:t>st</a:t>
            </a:r>
            <a:r>
              <a:rPr lang="en-US" dirty="0"/>
              <a:t> (From April 1</a:t>
            </a:r>
            <a:r>
              <a:rPr lang="en-US" baseline="30000" dirty="0"/>
              <a:t>st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Schedule of Fines for Unlicensed, Public Disturbance and Nuisance Listed in Accordance with MGL</a:t>
            </a:r>
          </a:p>
        </p:txBody>
      </p:sp>
    </p:spTree>
    <p:extLst>
      <p:ext uri="{BB962C8B-B14F-4D97-AF65-F5344CB8AC3E}">
        <p14:creationId xmlns:p14="http://schemas.microsoft.com/office/powerpoint/2010/main" val="4440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9026BB34-A4BD-4400-A748-285337317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7347" y="172545"/>
            <a:ext cx="1875909" cy="21572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A299289-5879-49B5-BADC-61DE8DE702EB}"/>
              </a:ext>
            </a:extLst>
          </p:cNvPr>
          <p:cNvSpPr txBox="1"/>
          <p:nvPr/>
        </p:nvSpPr>
        <p:spPr>
          <a:xfrm>
            <a:off x="1555315" y="172545"/>
            <a:ext cx="9081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Fall Town Meeting</a:t>
            </a: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Article 3</a:t>
            </a:r>
          </a:p>
          <a:p>
            <a:pPr algn="ctr"/>
            <a:endParaRPr lang="en-US" sz="2800" b="1" dirty="0">
              <a:latin typeface="Bookman Old Style" panose="02050604050505020204" pitchFamily="18" charset="0"/>
            </a:endParaRPr>
          </a:p>
          <a:p>
            <a:pPr algn="ctr"/>
            <a:r>
              <a:rPr lang="en-US" sz="2800" b="1" dirty="0">
                <a:latin typeface="Bookman Old Style" panose="02050604050505020204" pitchFamily="18" charset="0"/>
              </a:rPr>
              <a:t>By-Law Amendment</a:t>
            </a:r>
          </a:p>
          <a:p>
            <a:pPr algn="ctr"/>
            <a:r>
              <a:rPr lang="en-US" sz="2800" b="1" u="sng" dirty="0">
                <a:latin typeface="Bookman Old Style" panose="02050604050505020204" pitchFamily="18" charset="0"/>
              </a:rPr>
              <a:t>Chapter 130: Dogs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4CF670-A072-E371-0F28-D5EC4F4F2455}"/>
              </a:ext>
            </a:extLst>
          </p:cNvPr>
          <p:cNvSpPr txBox="1"/>
          <p:nvPr/>
        </p:nvSpPr>
        <p:spPr>
          <a:xfrm>
            <a:off x="1491705" y="2828835"/>
            <a:ext cx="35573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Updated Licensing Fees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Spayed / Neutered: $10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Unaltered: $15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Dangerous Dog: $300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270F41-0A35-AA5E-9CA2-025349074EF0}"/>
              </a:ext>
            </a:extLst>
          </p:cNvPr>
          <p:cNvSpPr txBox="1"/>
          <p:nvPr/>
        </p:nvSpPr>
        <p:spPr>
          <a:xfrm>
            <a:off x="1555315" y="4306163"/>
            <a:ext cx="29002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Updated Kennel Fees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1-4 Dogs: $40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5-10 Dogs: $70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+10 Dogs: $100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F9882B-BF3E-DFD0-5BA1-A95DF02B97F4}"/>
              </a:ext>
            </a:extLst>
          </p:cNvPr>
          <p:cNvSpPr txBox="1"/>
          <p:nvPr/>
        </p:nvSpPr>
        <p:spPr>
          <a:xfrm>
            <a:off x="6255860" y="2828835"/>
            <a:ext cx="526557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/>
              <a:t>Updated Fines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Licensing Late Fee: $50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Pickup Fee: $25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/>
              <a:t>Public Disturbance / Nuisance Violations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Offense:  $50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Offense: $100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Offense: $300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Offense: $500</a:t>
            </a:r>
          </a:p>
        </p:txBody>
      </p:sp>
    </p:spTree>
    <p:extLst>
      <p:ext uri="{BB962C8B-B14F-4D97-AF65-F5344CB8AC3E}">
        <p14:creationId xmlns:p14="http://schemas.microsoft.com/office/powerpoint/2010/main" val="17739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5B5D479096EB4AB41629837E248CF5" ma:contentTypeVersion="2" ma:contentTypeDescription="Create a new document." ma:contentTypeScope="" ma:versionID="24418f5bc80ef8abfd3200267a36fd95">
  <xsd:schema xmlns:xsd="http://www.w3.org/2001/XMLSchema" xmlns:xs="http://www.w3.org/2001/XMLSchema" xmlns:p="http://schemas.microsoft.com/office/2006/metadata/properties" xmlns:ns3="e1b870f2-bae3-4ae7-9eed-44376ba58971" targetNamespace="http://schemas.microsoft.com/office/2006/metadata/properties" ma:root="true" ma:fieldsID="201a487260dc828d1502df85903e9328" ns3:_="">
    <xsd:import namespace="e1b870f2-bae3-4ae7-9eed-44376ba589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b870f2-bae3-4ae7-9eed-44376ba58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1210BA-9A7F-4672-B1EB-4C5A45FF2FFE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e1b870f2-bae3-4ae7-9eed-44376ba58971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5A53ED-B085-4033-8695-1B396A6CD1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b870f2-bae3-4ae7-9eed-44376ba589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24E036-1647-4C8C-8722-1330C4E05C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772</TotalTime>
  <Words>198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Century Gothic</vt:lpstr>
      <vt:lpstr>Courier New</vt:lpstr>
      <vt:lpstr>Palatino Linotype</vt:lpstr>
      <vt:lpstr>Company background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Chief Brian Gill</dc:creator>
  <cp:lastModifiedBy>Cindy Knox</cp:lastModifiedBy>
  <cp:revision>20</cp:revision>
  <dcterms:created xsi:type="dcterms:W3CDTF">2022-04-20T21:13:10Z</dcterms:created>
  <dcterms:modified xsi:type="dcterms:W3CDTF">2023-10-23T19:57:31Z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0x010100535B5D479096EB4AB41629837E248CF5</vt:lpwstr>
  </property>
</Properties>
</file>