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8D455-D4D0-992C-A50B-FF7F8DFA1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2F850-03EC-B72E-6676-5F31B61B0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3667-3980-8097-B1B0-47CB802F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55F94-BC03-E58F-670E-69C58824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EF036-0374-E275-90C4-6FF3EABA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3F20-9384-5779-A051-FB4E7C15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517D6-817F-0394-01E1-7CBF3DE25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7D90C-0903-7C31-7D45-C24B309E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0782C-9CE4-2726-5262-782DB94E6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76C0-0DC6-7CE4-EAC4-1E556B9E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3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9A1DD-7806-014A-5572-1CCDABD88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C4143-43F6-7083-6DE2-AF992B2F3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D94D6-5F61-0409-FA13-5F9282D1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0C89D-E092-FAF9-7ED0-E9E9F9BE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F8CE-1C2A-8F80-4854-B53554C2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3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B3A1-5D27-F935-E81C-C49072D8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A2A45-1F34-4E0B-E3A4-246F2F202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D0152-4A40-3E39-AC5F-2523D0FC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0EDD7-35F3-5930-306E-15420675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B426-238F-90C9-2FE9-B7823787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33B6-AC23-0EC8-E594-B033A9CC9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30582-FB7B-2D30-678B-EAE61D238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905BD-B63E-380F-C788-CA457C21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6B75D-A7AF-39BF-ECBF-C64493EE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AD811-F45E-DF57-74D8-1A94CA43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DFC8D-AD52-EF11-35B7-31580FAF4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9461-E692-622F-0C91-2E5F235C4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17AF8-891D-F48C-0CBB-F2AFB7996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18B95-90D1-BCA8-D2B4-69E1B064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F863A-1947-F0DA-8094-61DC0612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9B5B0-CD21-CB39-2A72-1E1B7EA3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0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F783-EC69-1DFC-B693-08B3A992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39C4F-99C1-65E5-D653-F16A34FF2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C9F0-1188-81D1-53C8-04A03E73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3E2B2-B34C-186A-80B9-0AB039720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8D84D-A987-9599-F44D-91C038517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0948F-ACC5-64BF-AD7A-8A953629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A9BAC-24A5-2D8B-F16F-4F8A7220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23DD5-DA94-1900-7B0B-0EAD6B3C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3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9A2B5-7AFC-360B-ED14-C822B1E0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8B515-A121-815F-E162-4247AC42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41AAF-7AEE-E751-E0C9-130010AD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45C6A-2FE1-63C3-0EB1-FAA41D80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2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037556-EDDE-CDDA-C994-AEFE73CD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BDEDDA-7701-4724-0478-C92A978E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008DF-190F-0543-CCD1-D42AF1FC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24037-D2B5-FF11-42C9-9A5B1C2C5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D613A-C7CE-3956-74F5-B203F4DF2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EDAC5-CF35-ADA2-11D7-AFDEC8F24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DE72B-F389-D1C9-0AFE-408AC8E7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5E98F-4DBA-991A-9523-9A953511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7E90B-BBB4-0F50-8256-A90F38FC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B5679-3F88-C21E-66FF-A80332A1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D405-324C-A59C-8720-21EFEE107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127D3-3E20-8737-A1B3-2DFA30EE9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5AD07-35E4-4E7D-ABF9-FF6C5F14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58F7-BEEC-F5BE-0F8A-346DA47F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D5C03-16BD-12F8-CEE4-BD3EB5DD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4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A7DAE-01D1-B66C-F9ED-EA7C8735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9B75A-544D-ACEE-4EF7-D57001A62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86728-C14A-7F93-EDA3-37FF45328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EBAF-FBF8-00F1-A5A8-7A861E7D2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F8843-BD1A-A873-1F74-C12E622EB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yer.ma.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18288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Article 3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Contract Funding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	    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	    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Ayer Police – Communications </a:t>
            </a:r>
            <a:b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	    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404D03-3B67-5571-64DD-031692047571}"/>
              </a:ext>
            </a:extLst>
          </p:cNvPr>
          <p:cNvSpPr txBox="1"/>
          <p:nvPr/>
        </p:nvSpPr>
        <p:spPr>
          <a:xfrm>
            <a:off x="1032387" y="4562168"/>
            <a:ext cx="492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Ayer Annual Town Meeting:  April 22, 2024</a:t>
            </a:r>
          </a:p>
          <a:p>
            <a:r>
              <a:rPr lang="en-US" b="1" i="1" dirty="0"/>
              <a:t>Robert A. Pontbriand, Town Manager</a:t>
            </a:r>
          </a:p>
        </p:txBody>
      </p:sp>
    </p:spTree>
    <p:extLst>
      <p:ext uri="{BB962C8B-B14F-4D97-AF65-F5344CB8AC3E}">
        <p14:creationId xmlns:p14="http://schemas.microsoft.com/office/powerpoint/2010/main" val="243482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019" y="70410"/>
            <a:ext cx="10363200" cy="450291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3:  Contract Funding:  Ayer Police – Communications Division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1014008" y="1061412"/>
            <a:ext cx="10363200" cy="3865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/>
              <a:t>Overview of Contract Negotiations</a:t>
            </a:r>
            <a:r>
              <a:rPr lang="en-US" dirty="0"/>
              <a:t>: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The Town Manager with the Police Chief, Assistant Town Manager, and Deputy Police Chief negotiated a contract Memorandum of Agreement (MOA) with Ayer Police Patrol Officers Association (</a:t>
            </a:r>
            <a:r>
              <a:rPr lang="en-US" b="1" dirty="0" err="1"/>
              <a:t>APPOA</a:t>
            </a:r>
            <a:r>
              <a:rPr lang="en-US" b="1" dirty="0"/>
              <a:t>) – Communications Division which was signed on February 29, 2024.</a:t>
            </a:r>
          </a:p>
          <a:p>
            <a:pPr algn="l"/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The Select Board reviewed and ratified the Contract MOA on March 19, 2024.</a:t>
            </a:r>
          </a:p>
          <a:p>
            <a:pPr algn="l"/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Contract MOA is on the Town’s Website at </a:t>
            </a:r>
            <a:r>
              <a:rPr lang="en-US" b="1" dirty="0">
                <a:hlinkClick r:id="rId3"/>
              </a:rPr>
              <a:t>www.ayer.ma.us</a:t>
            </a:r>
            <a:r>
              <a:rPr lang="en-US" b="1" dirty="0"/>
              <a:t> and available from the Town Manager’s Office.</a:t>
            </a:r>
          </a:p>
        </p:txBody>
      </p:sp>
    </p:spTree>
    <p:extLst>
      <p:ext uri="{BB962C8B-B14F-4D97-AF65-F5344CB8AC3E}">
        <p14:creationId xmlns:p14="http://schemas.microsoft.com/office/powerpoint/2010/main" val="159118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641003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Overview of the Contract Terms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914400" y="1532582"/>
            <a:ext cx="4003038" cy="3865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D042327-E797-8463-111B-90C1247C4004}"/>
              </a:ext>
            </a:extLst>
          </p:cNvPr>
          <p:cNvSpPr txBox="1">
            <a:spLocks/>
          </p:cNvSpPr>
          <p:nvPr/>
        </p:nvSpPr>
        <p:spPr>
          <a:xfrm>
            <a:off x="470019" y="70410"/>
            <a:ext cx="10363200" cy="4502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3:  Contract Funding:  Ayer Police – Communications Division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F50F6C-F016-C6C3-8BCF-04CDB4DB7352}"/>
              </a:ext>
            </a:extLst>
          </p:cNvPr>
          <p:cNvSpPr txBox="1"/>
          <p:nvPr/>
        </p:nvSpPr>
        <p:spPr>
          <a:xfrm>
            <a:off x="914400" y="1700613"/>
            <a:ext cx="1036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Three Year Agreement:  July 1, 2024 to June 30, 2027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Covers 9 Employees of the </a:t>
            </a:r>
            <a:r>
              <a:rPr lang="en-US" b="1" dirty="0" err="1"/>
              <a:t>APPOA</a:t>
            </a:r>
            <a:r>
              <a:rPr lang="en-US" b="1" dirty="0"/>
              <a:t> – Communications Division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Base Wage Increases:</a:t>
            </a:r>
          </a:p>
          <a:p>
            <a:endParaRPr lang="en-US" b="1" dirty="0"/>
          </a:p>
          <a:p>
            <a:r>
              <a:rPr lang="en-US" b="1" dirty="0"/>
              <a:t>	FY 2025:	2%	FY 2026:  2%	FY 2027:  2%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Contract includes increases to education incentives; annual comparative wage scale adjustment of 1.5%; increase to shift differential percentages; training wage stipend; accreditation stipend.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838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641003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Cost Impacts of the Contract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914400" y="1532582"/>
            <a:ext cx="4003038" cy="3865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D042327-E797-8463-111B-90C1247C4004}"/>
              </a:ext>
            </a:extLst>
          </p:cNvPr>
          <p:cNvSpPr txBox="1">
            <a:spLocks/>
          </p:cNvSpPr>
          <p:nvPr/>
        </p:nvSpPr>
        <p:spPr>
          <a:xfrm>
            <a:off x="470019" y="70410"/>
            <a:ext cx="10363200" cy="4502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3: 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Funding:  Ayer Police Communications Division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7EF67C-BA24-4A88-5529-EE58F426FF0F}"/>
              </a:ext>
            </a:extLst>
          </p:cNvPr>
          <p:cNvSpPr txBox="1"/>
          <p:nvPr/>
        </p:nvSpPr>
        <p:spPr>
          <a:xfrm>
            <a:off x="1032387" y="1460385"/>
            <a:ext cx="10245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highlight>
                  <a:srgbClr val="FFFF00"/>
                </a:highlight>
              </a:rPr>
              <a:t>FY 2025:	 $35,793  	     (Article 2 Funds these First Year Cost Items)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FY 2026:	 $28,470  	     (Will be Incorporated into the FY 2026 Budget)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FY 2027: 	 $29,235       (Will be Incorporated into the FY 2027 Budget)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Total:		 $93,498</a:t>
            </a:r>
            <a:r>
              <a:rPr lang="en-US" b="1" dirty="0"/>
              <a:t>       (Total cost impact over the 3-year life of the contract)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9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327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Article 3:  Contract Funding:                  Ayer Police – Communications         Contract</vt:lpstr>
      <vt:lpstr>Article 3:  Contract Funding:  Ayer Police – Communications Division</vt:lpstr>
      <vt:lpstr>Overview of the Contract Terms:   </vt:lpstr>
      <vt:lpstr>Cost Impacts of the Contract: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Cindy Knox</dc:creator>
  <cp:lastModifiedBy>Cindy Knox</cp:lastModifiedBy>
  <cp:revision>15</cp:revision>
  <dcterms:created xsi:type="dcterms:W3CDTF">2023-03-02T18:34:31Z</dcterms:created>
  <dcterms:modified xsi:type="dcterms:W3CDTF">2024-04-22T18:04:11Z</dcterms:modified>
</cp:coreProperties>
</file>