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677" r:id="rId4"/>
  </p:sldMasterIdLst>
  <p:notesMasterIdLst>
    <p:notesMasterId r:id="rId11"/>
  </p:notesMasterIdLst>
  <p:handoutMasterIdLst>
    <p:handoutMasterId r:id="rId12"/>
  </p:handoutMasterIdLst>
  <p:sldIdLst>
    <p:sldId id="458" r:id="rId5"/>
    <p:sldId id="459" r:id="rId6"/>
    <p:sldId id="463" r:id="rId7"/>
    <p:sldId id="464" r:id="rId8"/>
    <p:sldId id="461" r:id="rId9"/>
    <p:sldId id="4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476" autoAdjust="0"/>
  </p:normalViewPr>
  <p:slideViewPr>
    <p:cSldViewPr>
      <p:cViewPr varScale="1">
        <p:scale>
          <a:sx n="86" d="100"/>
          <a:sy n="86" d="100"/>
        </p:scale>
        <p:origin x="23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E6EF3AE8-8B77-4475-BC08-96B6400AEFC6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4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B27CC5FF-A0A0-4C9C-8504-24C8641013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8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1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8">
            <a:extLst>
              <a:ext uri="{FF2B5EF4-FFF2-40B4-BE49-F238E27FC236}">
                <a16:creationId xmlns:a16="http://schemas.microsoft.com/office/drawing/2014/main" id="{06C99B3B-D881-4EE2-A49B-EAF439DD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808" b="-1747"/>
          <a:stretch/>
        </p:blipFill>
        <p:spPr>
          <a:xfrm>
            <a:off x="197794" y="108153"/>
            <a:ext cx="1070289" cy="112974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/>
          <a:lstStyle/>
          <a:p>
            <a:fld id="{C0DBE923-BA4E-4F94-8B8F-233B03C63C89}" type="datetime4">
              <a:rPr lang="en-GB" smtClean="0"/>
              <a:t>16 April 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B3CCEC-59DB-4F49-B317-4DE61C9E6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599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32937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F278B3-C758-4786-95AC-406D6E80B6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6248400"/>
            <a:ext cx="1267933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864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507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3581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3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108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23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5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2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1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2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2287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6248400"/>
            <a:ext cx="1267933" cy="5143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9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fade/>
  </p:transition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30 – Extension of Sewer on Willow Road for 254-260 Ayer Road in Littleton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905000"/>
            <a:ext cx="7467600" cy="4087273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Location</a:t>
            </a:r>
            <a:r>
              <a:rPr lang="en-US" sz="28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Willow Road at Littleton Road</a:t>
            </a:r>
            <a:endParaRPr lang="en-US" sz="2400" dirty="0"/>
          </a:p>
        </p:txBody>
      </p:sp>
      <p:pic>
        <p:nvPicPr>
          <p:cNvPr id="7" name="Picture 6" descr="A map with a red star&#10;&#10;Description automatically generated">
            <a:extLst>
              <a:ext uri="{FF2B5EF4-FFF2-40B4-BE49-F238E27FC236}">
                <a16:creationId xmlns:a16="http://schemas.microsoft.com/office/drawing/2014/main" id="{DDE52A60-ED60-2E7C-F8F2-71D773436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519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678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30 – Extension of Sewer on Willow Road for 254-260 Ayer Road in Littleton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731039"/>
            <a:ext cx="7620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What’s Proposed: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Private developers extending the Town’s sewer main on Willow Road to service 184-192 Littleton Road in Ayer and 254-260 Ayer Road in Littleton (the “Gas Station”)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Current sewer extent on Willow Road is in the vicinity of Longview Circle</a:t>
            </a:r>
          </a:p>
        </p:txBody>
      </p:sp>
    </p:spTree>
    <p:extLst>
      <p:ext uri="{BB962C8B-B14F-4D97-AF65-F5344CB8AC3E}">
        <p14:creationId xmlns:p14="http://schemas.microsoft.com/office/powerpoint/2010/main" val="8942313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30 – Extension of Sewer on Willow Road for 254-260 Ayer Road in Littleton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905000"/>
            <a:ext cx="7467600" cy="4087273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5" name="Picture 4" descr="A map of a neighborhood&#10;&#10;Description automatically generated">
            <a:extLst>
              <a:ext uri="{FF2B5EF4-FFF2-40B4-BE49-F238E27FC236}">
                <a16:creationId xmlns:a16="http://schemas.microsoft.com/office/drawing/2014/main" id="{3CBD1C77-D084-C2B9-BC81-DD3D190E4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27" y="922709"/>
            <a:ext cx="9144000" cy="59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30 – Extension of Sewer on Willow Road for 254-260 Ayer Road in Littleton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731039"/>
            <a:ext cx="7620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Sewer Availability</a:t>
            </a:r>
            <a:r>
              <a:rPr lang="en-US" sz="28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2022 Agreement with Devens WWTP includes 350,000 gallons per day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50" dirty="0"/>
              <a:t>350,000 gallons per day – this number was developed based on the Town’s future projections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Known development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Population growth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Factor for unknown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Currently discharge minimum of 50,000 gpd to Devens, depending on Infiltration/Inflow conditions</a:t>
            </a:r>
          </a:p>
        </p:txBody>
      </p:sp>
    </p:spTree>
    <p:extLst>
      <p:ext uri="{BB962C8B-B14F-4D97-AF65-F5344CB8AC3E}">
        <p14:creationId xmlns:p14="http://schemas.microsoft.com/office/powerpoint/2010/main" val="1685800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30 – Extension of Sewer on Willow Road for 254-260 Ayer Road in Littleton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905000"/>
            <a:ext cx="7467600" cy="4087273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Sewer Availability (continued)</a:t>
            </a:r>
            <a:r>
              <a:rPr lang="en-US" sz="2800" dirty="0"/>
              <a:t>:</a:t>
            </a:r>
            <a:endParaRPr lang="en-US" sz="2650" dirty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Approximately 250,000 gallons per day of the 350,000 gallons per day is reserved for known developments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Remaining 100,000 gallons per day is for population growth and a factor for unknowns, of which this request would come from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Gas station request is 1,220 gpd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5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650" dirty="0"/>
          </a:p>
          <a:p>
            <a:pPr marL="288036" lvl="2" indent="0">
              <a:buNone/>
            </a:pPr>
            <a:endParaRPr lang="en-US" sz="235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446468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30 – Extension of Sewer on Willow Road for 254-260 Ayer Road in Littleton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905000"/>
            <a:ext cx="7467600" cy="4087273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Other Considerations:</a:t>
            </a:r>
            <a:endParaRPr lang="en-US" sz="265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The Sewer extension, paid/installed by the Developer, would provide a sewer main on Willow Road, allowing for the connection of properties currently on septic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50" dirty="0"/>
              <a:t>Poor percolation, DPW has received requests for sewer connection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50" dirty="0"/>
              <a:t>Bennetts Brook E. Coli impairment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50" dirty="0"/>
              <a:t>Out of Town Connection pays highest sewer rate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35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65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650" dirty="0"/>
          </a:p>
          <a:p>
            <a:pPr marL="288036" lvl="2" indent="0">
              <a:buNone/>
            </a:pPr>
            <a:endParaRPr lang="en-US" sz="235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72822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eme1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34748A8-1732-4845-838C-5A9BEF44B1A9}" vid="{47C1345C-3B60-446F-8ED0-FBCE78FA7F4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(Dark blue swoosh design)</Template>
  <TotalTime>13357</TotalTime>
  <Words>298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Blue Segoe 4-3 template-template_April-17-2007</vt:lpstr>
      <vt:lpstr>White with Courier font for code slides</vt:lpstr>
      <vt:lpstr>Theme1</vt:lpstr>
      <vt:lpstr>Article 30 – Extension of Sewer on Willow Road for 254-260 Ayer Road in Littleton</vt:lpstr>
      <vt:lpstr>Article 30 – Extension of Sewer on Willow Road for 254-260 Ayer Road in Littleton</vt:lpstr>
      <vt:lpstr>Article 30 – Extension of Sewer on Willow Road for 254-260 Ayer Road in Littleton</vt:lpstr>
      <vt:lpstr>Article 30 – Extension of Sewer on Willow Road for 254-260 Ayer Road in Littleton</vt:lpstr>
      <vt:lpstr>Article 30 – Extension of Sewer on Willow Road for 254-260 Ayer Road in Littleton</vt:lpstr>
      <vt:lpstr>Article 30 – Extension of Sewer on Willow Road for 254-260 Ayer Road in Littleton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Through FY 21      Capital Improvement Plan</dc:title>
  <dc:creator>Mark Wetzel</dc:creator>
  <cp:keywords/>
  <cp:lastModifiedBy>Dan Van Schalkwyk</cp:lastModifiedBy>
  <cp:revision>473</cp:revision>
  <cp:lastPrinted>2020-12-01T19:59:00Z</cp:lastPrinted>
  <dcterms:created xsi:type="dcterms:W3CDTF">2015-10-01T18:13:15Z</dcterms:created>
  <dcterms:modified xsi:type="dcterms:W3CDTF">2024-04-16T14:03:58Z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