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indy Knox" userId="f27ba91f-be15-4ff9-83b2-e2230d045302" providerId="ADAL" clId="{637B4BF0-5D77-4128-8783-D72272BE04A0}"/>
    <pc:docChg chg="delSld">
      <pc:chgData name="Cindy Knox" userId="f27ba91f-be15-4ff9-83b2-e2230d045302" providerId="ADAL" clId="{637B4BF0-5D77-4128-8783-D72272BE04A0}" dt="2023-10-23T19:57:43.244" v="0" actId="47"/>
      <pc:docMkLst>
        <pc:docMk/>
      </pc:docMkLst>
      <pc:sldChg chg="del">
        <pc:chgData name="Cindy Knox" userId="f27ba91f-be15-4ff9-83b2-e2230d045302" providerId="ADAL" clId="{637B4BF0-5D77-4128-8783-D72272BE04A0}" dt="2023-10-23T19:57:43.244" v="0" actId="47"/>
        <pc:sldMkLst>
          <pc:docMk/>
          <pc:sldMk cId="3254708360" sldId="274"/>
        </pc:sldMkLst>
      </pc:sldChg>
      <pc:sldChg chg="del">
        <pc:chgData name="Cindy Knox" userId="f27ba91f-be15-4ff9-83b2-e2230d045302" providerId="ADAL" clId="{637B4BF0-5D77-4128-8783-D72272BE04A0}" dt="2023-10-23T19:57:43.244" v="0" actId="47"/>
        <pc:sldMkLst>
          <pc:docMk/>
          <pc:sldMk cId="444017045" sldId="275"/>
        </pc:sldMkLst>
      </pc:sldChg>
      <pc:sldChg chg="del">
        <pc:chgData name="Cindy Knox" userId="f27ba91f-be15-4ff9-83b2-e2230d045302" providerId="ADAL" clId="{637B4BF0-5D77-4128-8783-D72272BE04A0}" dt="2023-10-23T19:57:43.244" v="0" actId="47"/>
        <pc:sldMkLst>
          <pc:docMk/>
          <pc:sldMk cId="1773926056" sldId="27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6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25"/>
            <a:ext cx="109728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ts val="4800"/>
        </a:lnSpc>
        <a:spcBef>
          <a:spcPct val="0"/>
        </a:spcBef>
        <a:buNone/>
        <a:defRPr sz="48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9026BB34-A4BD-4400-A748-2853373174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7347" y="172545"/>
            <a:ext cx="1875909" cy="215729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A299289-5879-49B5-BADC-61DE8DE702EB}"/>
              </a:ext>
            </a:extLst>
          </p:cNvPr>
          <p:cNvSpPr txBox="1"/>
          <p:nvPr/>
        </p:nvSpPr>
        <p:spPr>
          <a:xfrm>
            <a:off x="1555315" y="172545"/>
            <a:ext cx="90813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Bookman Old Style" panose="02050604050505020204" pitchFamily="18" charset="0"/>
              </a:rPr>
              <a:t>Fall Town Meeting</a:t>
            </a:r>
          </a:p>
          <a:p>
            <a:pPr algn="ctr"/>
            <a:r>
              <a:rPr lang="en-US" sz="2800" b="1" dirty="0">
                <a:latin typeface="Bookman Old Style" panose="02050604050505020204" pitchFamily="18" charset="0"/>
              </a:rPr>
              <a:t>Article 4</a:t>
            </a:r>
          </a:p>
          <a:p>
            <a:pPr algn="ctr"/>
            <a:endParaRPr lang="en-US" sz="2800" b="1" dirty="0">
              <a:latin typeface="Bookman Old Style" panose="02050604050505020204" pitchFamily="18" charset="0"/>
            </a:endParaRPr>
          </a:p>
          <a:p>
            <a:pPr algn="ctr"/>
            <a:r>
              <a:rPr lang="en-US" sz="2800" b="1" dirty="0">
                <a:latin typeface="Bookman Old Style" panose="02050604050505020204" pitchFamily="18" charset="0"/>
              </a:rPr>
              <a:t>By-Law Amendment</a:t>
            </a:r>
          </a:p>
          <a:p>
            <a:pPr algn="ctr"/>
            <a:r>
              <a:rPr lang="en-US" sz="2800" b="1" u="sng" dirty="0">
                <a:latin typeface="Bookman Old Style" panose="02050604050505020204" pitchFamily="18" charset="0"/>
              </a:rPr>
              <a:t>Chapter 265: Transient Merchants</a:t>
            </a:r>
          </a:p>
        </p:txBody>
      </p:sp>
    </p:spTree>
    <p:extLst>
      <p:ext uri="{BB962C8B-B14F-4D97-AF65-F5344CB8AC3E}">
        <p14:creationId xmlns:p14="http://schemas.microsoft.com/office/powerpoint/2010/main" val="343253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9026BB34-A4BD-4400-A748-2853373174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7347" y="172545"/>
            <a:ext cx="1875909" cy="215729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A299289-5879-49B5-BADC-61DE8DE702EB}"/>
              </a:ext>
            </a:extLst>
          </p:cNvPr>
          <p:cNvSpPr txBox="1"/>
          <p:nvPr/>
        </p:nvSpPr>
        <p:spPr>
          <a:xfrm>
            <a:off x="1555315" y="172545"/>
            <a:ext cx="90813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Bookman Old Style" panose="02050604050505020204" pitchFamily="18" charset="0"/>
              </a:rPr>
              <a:t>Fall Town Meeting</a:t>
            </a:r>
          </a:p>
          <a:p>
            <a:pPr algn="ctr"/>
            <a:r>
              <a:rPr lang="en-US" sz="2800" b="1" dirty="0">
                <a:latin typeface="Bookman Old Style" panose="02050604050505020204" pitchFamily="18" charset="0"/>
              </a:rPr>
              <a:t>Article 4</a:t>
            </a:r>
          </a:p>
          <a:p>
            <a:pPr algn="ctr"/>
            <a:endParaRPr lang="en-US" sz="2800" b="1" dirty="0">
              <a:latin typeface="Bookman Old Style" panose="02050604050505020204" pitchFamily="18" charset="0"/>
            </a:endParaRPr>
          </a:p>
          <a:p>
            <a:pPr algn="ctr"/>
            <a:r>
              <a:rPr lang="en-US" sz="2800" b="1" dirty="0">
                <a:latin typeface="Bookman Old Style" panose="02050604050505020204" pitchFamily="18" charset="0"/>
              </a:rPr>
              <a:t>By-Law Amendment</a:t>
            </a:r>
          </a:p>
          <a:p>
            <a:pPr algn="ctr"/>
            <a:r>
              <a:rPr lang="en-US" sz="2800" b="1" u="sng" dirty="0">
                <a:latin typeface="Bookman Old Style" panose="02050604050505020204" pitchFamily="18" charset="0"/>
              </a:rPr>
              <a:t>Chapter 265: Transient Merchants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44327F-92B1-8FFE-40F6-6A1191B9C238}"/>
              </a:ext>
            </a:extLst>
          </p:cNvPr>
          <p:cNvSpPr txBox="1"/>
          <p:nvPr/>
        </p:nvSpPr>
        <p:spPr>
          <a:xfrm>
            <a:off x="728870" y="2456953"/>
            <a:ext cx="107342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Application and Investigation Fee (Recommend $25)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Permit Duration and Fees (Recommendation)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 Day ($5), 1 Week ($25), 1 Month ($50), 1 Year ($100),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(Yearly Permits Expiring 12/31, Pro-Rated)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Clarified Application Investigative Period: 5 Business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Added Language to Include a “No Solicitation List”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Added Language for Chief to Revoke Permits for Cause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Added Language Exempting Minors Under 18 Not Associated With a Profit Organization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Modified Allowed Times 9:00am – 9:00pm</a:t>
            </a:r>
          </a:p>
        </p:txBody>
      </p:sp>
    </p:spTree>
    <p:extLst>
      <p:ext uri="{BB962C8B-B14F-4D97-AF65-F5344CB8AC3E}">
        <p14:creationId xmlns:p14="http://schemas.microsoft.com/office/powerpoint/2010/main" val="398750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5B5D479096EB4AB41629837E248CF5" ma:contentTypeVersion="2" ma:contentTypeDescription="Create a new document." ma:contentTypeScope="" ma:versionID="24418f5bc80ef8abfd3200267a36fd95">
  <xsd:schema xmlns:xsd="http://www.w3.org/2001/XMLSchema" xmlns:xs="http://www.w3.org/2001/XMLSchema" xmlns:p="http://schemas.microsoft.com/office/2006/metadata/properties" xmlns:ns3="e1b870f2-bae3-4ae7-9eed-44376ba58971" targetNamespace="http://schemas.microsoft.com/office/2006/metadata/properties" ma:root="true" ma:fieldsID="201a487260dc828d1502df85903e9328" ns3:_="">
    <xsd:import namespace="e1b870f2-bae3-4ae7-9eed-44376ba5897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b870f2-bae3-4ae7-9eed-44376ba58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1210BA-9A7F-4672-B1EB-4C5A45FF2FFE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e1b870f2-bae3-4ae7-9eed-44376ba58971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B5A53ED-B085-4033-8695-1B396A6CD1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b870f2-bae3-4ae7-9eed-44376ba589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24E036-1647-4C8C-8722-1330C4E05C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 presentation</Template>
  <TotalTime>772</TotalTime>
  <Words>113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Bookman Old Style</vt:lpstr>
      <vt:lpstr>Century Gothic</vt:lpstr>
      <vt:lpstr>Courier New</vt:lpstr>
      <vt:lpstr>Palatino Linotype</vt:lpstr>
      <vt:lpstr>Company background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Chief Brian Gill</dc:creator>
  <cp:lastModifiedBy>Cindy Knox</cp:lastModifiedBy>
  <cp:revision>20</cp:revision>
  <dcterms:created xsi:type="dcterms:W3CDTF">2022-04-20T21:13:10Z</dcterms:created>
  <dcterms:modified xsi:type="dcterms:W3CDTF">2023-10-23T19:57:45Z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0x010100535B5D479096EB4AB41629837E248CF5</vt:lpwstr>
  </property>
</Properties>
</file>