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0" r:id="rId1"/>
  </p:sldMasterIdLst>
  <p:handoutMasterIdLst>
    <p:handoutMasterId r:id="rId6"/>
  </p:handoutMasterIdLst>
  <p:sldIdLst>
    <p:sldId id="256" r:id="rId2"/>
    <p:sldId id="306" r:id="rId3"/>
    <p:sldId id="314" r:id="rId4"/>
    <p:sldId id="319" r:id="rId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 autoAdjust="0"/>
    <p:restoredTop sz="94622" autoAdjust="0"/>
  </p:normalViewPr>
  <p:slideViewPr>
    <p:cSldViewPr>
      <p:cViewPr varScale="1">
        <p:scale>
          <a:sx n="101" d="100"/>
          <a:sy n="101" d="100"/>
        </p:scale>
        <p:origin x="74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400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301A57-43F7-4D37-93B2-88390A6DF67F}" type="datetimeFigureOut">
              <a:rPr lang="en-US"/>
              <a:pPr>
                <a:defRPr/>
              </a:pPr>
              <a:t>10/19/2023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402E32-30C4-4F24-BBF0-6729E0454B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750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78F5FF-CAA4-4771-96B5-6401837A7A43}" type="datetimeFigureOut">
              <a:rPr lang="en-US" smtClean="0"/>
              <a:pPr>
                <a:defRPr/>
              </a:pPr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14F72-9847-4B31-BD2E-5FB0CA89DE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367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322EB3-8F71-4E7E-A77D-4D3D310A4AEB}" type="datetimeFigureOut">
              <a:rPr lang="en-US" smtClean="0"/>
              <a:pPr>
                <a:defRPr/>
              </a:pPr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EDF2D7-C5CD-4E2C-90A7-A102587CA85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758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9B51C3-E6AF-49D5-81A3-5F7A45DBBFCC}" type="datetimeFigureOut">
              <a:rPr lang="en-US" smtClean="0"/>
              <a:pPr>
                <a:defRPr/>
              </a:pPr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1EFD81-74A9-4787-A4A7-3B93249E94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023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37B852-A8FD-4BF5-82EA-29956A57F246}" type="datetimeFigureOut">
              <a:rPr lang="en-US" smtClean="0"/>
              <a:pPr>
                <a:defRPr/>
              </a:pPr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376C8-B87A-4DF2-A919-B4477F57DB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48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BEE236-489C-45A6-A69C-7D73AE327797}" type="datetimeFigureOut">
              <a:rPr lang="en-US" smtClean="0"/>
              <a:pPr>
                <a:defRPr/>
              </a:pPr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82AD0-1A5F-4BCD-A315-86A11D150C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58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8A82CE-90D5-44D5-9C2D-EBD13D339CF0}" type="datetimeFigureOut">
              <a:rPr lang="en-US" smtClean="0"/>
              <a:pPr>
                <a:defRPr/>
              </a:pPr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3059A-192F-46D7-9F68-AA429BB8CBD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714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B48350-A306-4A36-AAF9-5302DDB67779}" type="datetimeFigureOut">
              <a:rPr lang="en-US" smtClean="0"/>
              <a:pPr>
                <a:defRPr/>
              </a:pPr>
              <a:t>10/19/2023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E179F-35A5-48FF-B24A-AB4735BC0ED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592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FC8ABC-C1AC-477B-8BD7-112F70CDF8FC}" type="datetimeFigureOut">
              <a:rPr lang="en-US" smtClean="0"/>
              <a:pPr>
                <a:defRPr/>
              </a:pPr>
              <a:t>10/19/2023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ED7045-DCA4-4E49-B122-C6E910221D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98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4BC45C-67FD-4D29-88EF-5BA23F6786E5}" type="datetimeFigureOut">
              <a:rPr lang="en-US" smtClean="0"/>
              <a:pPr>
                <a:defRPr/>
              </a:pPr>
              <a:t>10/19/2023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1D309-915A-4F4E-AD10-717A173F936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954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74850AF-45BA-4FEA-AF40-054E26756EC8}" type="datetimeFigureOut">
              <a:rPr lang="en-US" smtClean="0"/>
              <a:pPr>
                <a:defRPr/>
              </a:pPr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6494091-46DB-4337-A5C7-EED5951B1B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370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E165E6-CF60-4B51-9CA2-7B456D00A098}" type="datetimeFigureOut">
              <a:rPr lang="en-US" smtClean="0"/>
              <a:pPr>
                <a:defRPr/>
              </a:pPr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C03EE1-EDD2-4DFD-AC27-62C31117F1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90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51972DD-4100-4ECC-B667-433A7880DB37}" type="datetimeFigureOut">
              <a:rPr lang="en-US" smtClean="0"/>
              <a:pPr>
                <a:defRPr/>
              </a:pPr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2F02C1F-A1F0-4812-9BD0-C960417918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031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057400"/>
            <a:ext cx="8686800" cy="1828800"/>
          </a:xfrm>
          <a:ln>
            <a:noFill/>
          </a:ln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effectLst/>
                <a:latin typeface="Biondi" pitchFamily="2" charset="0"/>
              </a:rPr>
              <a:t>Department of Public Works</a:t>
            </a:r>
            <a:br>
              <a:rPr lang="en-US" sz="3600" dirty="0">
                <a:solidFill>
                  <a:schemeClr val="tx1"/>
                </a:solidFill>
                <a:latin typeface="Biondi" pitchFamily="2" charset="0"/>
              </a:rPr>
            </a:br>
            <a:br>
              <a:rPr lang="en-US" sz="3200" dirty="0">
                <a:solidFill>
                  <a:schemeClr val="tx1"/>
                </a:solidFill>
                <a:effectLst/>
                <a:latin typeface="Biondi" pitchFamily="2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Biondi" pitchFamily="2" charset="0"/>
              </a:rPr>
              <a:t>Fall Town Meeting</a:t>
            </a:r>
            <a:br>
              <a:rPr lang="en-US" sz="3200" dirty="0">
                <a:solidFill>
                  <a:schemeClr val="tx1"/>
                </a:solidFill>
                <a:effectLst/>
                <a:latin typeface="Biondi" pitchFamily="2" charset="0"/>
              </a:rPr>
            </a:br>
            <a:br>
              <a:rPr lang="en-US" sz="3200" dirty="0">
                <a:solidFill>
                  <a:schemeClr val="tx1"/>
                </a:solidFill>
                <a:effectLst/>
                <a:latin typeface="Biondi" pitchFamily="2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Biondi" pitchFamily="2" charset="0"/>
              </a:rPr>
              <a:t>October 23, 2023</a:t>
            </a:r>
            <a:endParaRPr lang="en-US" dirty="0">
              <a:solidFill>
                <a:schemeClr val="tx1"/>
              </a:solidFill>
              <a:effectLst/>
              <a:latin typeface="Biondi" pitchFamily="2" charset="0"/>
            </a:endParaRPr>
          </a:p>
        </p:txBody>
      </p:sp>
      <p:pic>
        <p:nvPicPr>
          <p:cNvPr id="9220" name="Picture 3" descr="AYER DPW 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574675"/>
            <a:ext cx="2133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Subtitle 2"/>
          <p:cNvSpPr txBox="1">
            <a:spLocks/>
          </p:cNvSpPr>
          <p:nvPr/>
        </p:nvSpPr>
        <p:spPr bwMode="auto">
          <a:xfrm>
            <a:off x="1752600" y="4800600"/>
            <a:ext cx="495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1600" dirty="0">
                <a:latin typeface="Lucida Sans Unicode" pitchFamily="34" charset="0"/>
              </a:rPr>
              <a:t>Presented by: </a:t>
            </a: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1600" dirty="0">
                <a:latin typeface="Lucida Sans Unicode" pitchFamily="34" charset="0"/>
              </a:rPr>
              <a:t>Dan Van Schalkwyk PE, DPW Director</a:t>
            </a: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sz="2700" dirty="0">
              <a:solidFill>
                <a:schemeClr val="tx2"/>
              </a:solidFill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Article 5 Street Acceptance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05484"/>
            <a:ext cx="10058400" cy="43905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DPW recommends acceptance of the following subdivision roads: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dirty="0"/>
              <a:t>Curley Circle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/>
              <a:t>The Developer has completed his punch list except for the following:</a:t>
            </a:r>
          </a:p>
          <a:p>
            <a:pPr lvl="1"/>
            <a:r>
              <a:rPr lang="en-US" sz="2400" dirty="0"/>
              <a:t>Drainage improvements behind lots 1, 3, 5, 9</a:t>
            </a:r>
          </a:p>
          <a:p>
            <a:pPr lvl="1"/>
            <a:r>
              <a:rPr lang="en-US" sz="2400" dirty="0"/>
              <a:t>Finish Street Lights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MOU with SB to complete items above, $24,750 surety held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SB has 120-days from TM Vote to acquire street, Developer must complete items before then or no acquisition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5" name="Picture 8" descr="C:\Documents and Settings\Ayer\Desktop\Logo 03-22-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96600" y="6353684"/>
            <a:ext cx="1144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92756"/>
            <a:ext cx="10210800" cy="6734617"/>
          </a:xfrm>
        </p:spPr>
      </p:pic>
      <p:pic>
        <p:nvPicPr>
          <p:cNvPr id="5" name="Picture 8" descr="C:\Documents and Settings\Ayer\Desktop\Logo 03-22-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72800" y="6322571"/>
            <a:ext cx="1144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6347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8" descr="C:\Documents and Settings\Ayer\Desktop\Logo 03-22-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2800" y="6322571"/>
            <a:ext cx="1144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6178CA5-5CE9-78FF-5E4A-055413F8F6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758"/>
              </p:ext>
            </p:extLst>
          </p:nvPr>
        </p:nvGraphicFramePr>
        <p:xfrm>
          <a:off x="863600" y="114347"/>
          <a:ext cx="9956800" cy="6637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24688800" imgH="16459200" progId="Acrobat.Document.DC">
                  <p:embed/>
                </p:oleObj>
              </mc:Choice>
              <mc:Fallback>
                <p:oleObj name="Acrobat Document" r:id="rId3" imgW="24688800" imgH="164592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3600" y="114347"/>
                        <a:ext cx="9956800" cy="6637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1A6B0DC9-90F4-DC7C-CD6B-AF1FDD811F0F}"/>
              </a:ext>
            </a:extLst>
          </p:cNvPr>
          <p:cNvSpPr/>
          <p:nvPr/>
        </p:nvSpPr>
        <p:spPr>
          <a:xfrm>
            <a:off x="9296400" y="3733800"/>
            <a:ext cx="1143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9456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7502</TotalTime>
  <Words>97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Biondi</vt:lpstr>
      <vt:lpstr>Calibri</vt:lpstr>
      <vt:lpstr>Calibri Light</vt:lpstr>
      <vt:lpstr>Lucida Sans Unicode</vt:lpstr>
      <vt:lpstr>Retrospect</vt:lpstr>
      <vt:lpstr>Acrobat Document</vt:lpstr>
      <vt:lpstr>Department of Public Works  Fall Town Meeting  October 23, 2023</vt:lpstr>
      <vt:lpstr>Article 5 Street Acceptance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 Nason</dc:creator>
  <cp:lastModifiedBy>Dan Van Schalkwyk</cp:lastModifiedBy>
  <cp:revision>268</cp:revision>
  <cp:lastPrinted>2022-10-24T15:50:55Z</cp:lastPrinted>
  <dcterms:created xsi:type="dcterms:W3CDTF">2010-03-12T20:09:04Z</dcterms:created>
  <dcterms:modified xsi:type="dcterms:W3CDTF">2023-10-19T11:49:09Z</dcterms:modified>
</cp:coreProperties>
</file>