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406563007904896"/>
          <c:y val="0.11807514661260328"/>
          <c:w val="0.86234565697633536"/>
          <c:h val="0.81877774927314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Debt Service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Sheet1!$B$2:$B$8</c:f>
              <c:numCache>
                <c:formatCode>_("$"* #,##0.00_);_("$"* \(#,##0.00\);_("$"* "-"??_);_(@_)</c:formatCode>
                <c:ptCount val="7"/>
                <c:pt idx="0">
                  <c:v>1011557.5</c:v>
                </c:pt>
                <c:pt idx="1">
                  <c:v>1350443.12</c:v>
                </c:pt>
                <c:pt idx="2">
                  <c:v>1188719</c:v>
                </c:pt>
                <c:pt idx="3">
                  <c:v>1275999.69</c:v>
                </c:pt>
                <c:pt idx="4">
                  <c:v>887820</c:v>
                </c:pt>
                <c:pt idx="5">
                  <c:v>1075062</c:v>
                </c:pt>
                <c:pt idx="6">
                  <c:v>1196909.74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0-4EBE-937B-F7E45C3C71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4952368"/>
        <c:axId val="674952728"/>
      </c:barChart>
      <c:catAx>
        <c:axId val="67495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952728"/>
        <c:crosses val="autoZero"/>
        <c:auto val="1"/>
        <c:lblAlgn val="ctr"/>
        <c:lblOffset val="100"/>
        <c:noMultiLvlLbl val="0"/>
      </c:catAx>
      <c:valAx>
        <c:axId val="674952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95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42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59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591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7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10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70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94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1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6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9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7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447DEB1-A165-4AA6-A678-DCAF810173B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95894F-A99D-415B-9DB3-E9C6FF8F4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2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4714-2050-FA42-B979-47DB9848C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340" y="259003"/>
            <a:ext cx="9198697" cy="921328"/>
          </a:xfrm>
        </p:spPr>
        <p:txBody>
          <a:bodyPr>
            <a:normAutofit fontScale="90000"/>
          </a:bodyPr>
          <a:lstStyle/>
          <a:p>
            <a:r>
              <a:rPr lang="en-US" dirty="0"/>
              <a:t>OMNIBUS DEBT SERVICE BUDGETS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0E844F8-4CC8-8053-43DC-638BB7C0A1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331205"/>
              </p:ext>
            </p:extLst>
          </p:nvPr>
        </p:nvGraphicFramePr>
        <p:xfrm>
          <a:off x="1068223" y="1410056"/>
          <a:ext cx="10280591" cy="518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6323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OMNIBUS DEBT SERVICE BUDGETS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OMNIBUS DEBT SERVICE BUDGETS</dc:title>
  <dc:creator>Barbara Tierney</dc:creator>
  <cp:lastModifiedBy>Barbara Tierney</cp:lastModifiedBy>
  <cp:revision>1</cp:revision>
  <dcterms:created xsi:type="dcterms:W3CDTF">2024-01-24T14:18:21Z</dcterms:created>
  <dcterms:modified xsi:type="dcterms:W3CDTF">2024-01-24T14:33:47Z</dcterms:modified>
</cp:coreProperties>
</file>