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4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3" r:id="rId6"/>
    <p:sldId id="265" r:id="rId7"/>
    <p:sldId id="261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8AC3"/>
    <a:srgbClr val="4A6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8B7039-9A41-47AA-B7A9-73B6F75B399A}" v="40" dt="2024-01-24T19:36:51.502"/>
    <p1510:client id="{B7CFC06B-F31A-43FD-BEC7-FA8C173248B6}" v="2" dt="2024-01-24T22:05:55.5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ndy Knox" userId="f27ba91f-be15-4ff9-83b2-e2230d045302" providerId="ADAL" clId="{B7CFC06B-F31A-43FD-BEC7-FA8C173248B6}"/>
    <pc:docChg chg="modSld">
      <pc:chgData name="Cindy Knox" userId="f27ba91f-be15-4ff9-83b2-e2230d045302" providerId="ADAL" clId="{B7CFC06B-F31A-43FD-BEC7-FA8C173248B6}" dt="2024-01-24T22:05:55.581" v="1" actId="20577"/>
      <pc:docMkLst>
        <pc:docMk/>
      </pc:docMkLst>
      <pc:sldChg chg="modSp">
        <pc:chgData name="Cindy Knox" userId="f27ba91f-be15-4ff9-83b2-e2230d045302" providerId="ADAL" clId="{B7CFC06B-F31A-43FD-BEC7-FA8C173248B6}" dt="2024-01-24T22:05:55.581" v="1" actId="20577"/>
        <pc:sldMkLst>
          <pc:docMk/>
          <pc:sldMk cId="1461953477" sldId="257"/>
        </pc:sldMkLst>
        <pc:graphicFrameChg chg="mod">
          <ac:chgData name="Cindy Knox" userId="f27ba91f-be15-4ff9-83b2-e2230d045302" providerId="ADAL" clId="{B7CFC06B-F31A-43FD-BEC7-FA8C173248B6}" dt="2024-01-24T22:05:55.581" v="1" actId="20577"/>
          <ac:graphicFrameMkLst>
            <pc:docMk/>
            <pc:sldMk cId="1461953477" sldId="257"/>
            <ac:graphicFrameMk id="4" creationId="{8AE06B41-CD17-3903-B844-1AB0A1A5C82D}"/>
          </ac:graphicFrameMkLst>
        </pc:graphicFrameChg>
      </pc:sldChg>
    </pc:docChg>
  </pc:docChgLst>
  <pc:docChgLst>
    <pc:chgData name="Cindy Knox" userId="f27ba91f-be15-4ff9-83b2-e2230d045302" providerId="ADAL" clId="{8F8B7039-9A41-47AA-B7A9-73B6F75B399A}"/>
    <pc:docChg chg="custSel modSld">
      <pc:chgData name="Cindy Knox" userId="f27ba91f-be15-4ff9-83b2-e2230d045302" providerId="ADAL" clId="{8F8B7039-9A41-47AA-B7A9-73B6F75B399A}" dt="2024-01-24T19:41:04.509" v="46" actId="20577"/>
      <pc:docMkLst>
        <pc:docMk/>
      </pc:docMkLst>
      <pc:sldChg chg="delSp modSp mod">
        <pc:chgData name="Cindy Knox" userId="f27ba91f-be15-4ff9-83b2-e2230d045302" providerId="ADAL" clId="{8F8B7039-9A41-47AA-B7A9-73B6F75B399A}" dt="2024-01-24T19:38:44.838" v="45" actId="478"/>
        <pc:sldMkLst>
          <pc:docMk/>
          <pc:sldMk cId="1049655311" sldId="263"/>
        </pc:sldMkLst>
        <pc:spChg chg="del">
          <ac:chgData name="Cindy Knox" userId="f27ba91f-be15-4ff9-83b2-e2230d045302" providerId="ADAL" clId="{8F8B7039-9A41-47AA-B7A9-73B6F75B399A}" dt="2024-01-24T19:38:44.838" v="45" actId="478"/>
          <ac:spMkLst>
            <pc:docMk/>
            <pc:sldMk cId="1049655311" sldId="263"/>
            <ac:spMk id="3" creationId="{59EB96FD-45F7-C0DE-027F-96DE5CD878EE}"/>
          </ac:spMkLst>
        </pc:spChg>
        <pc:graphicFrameChg chg="mod">
          <ac:chgData name="Cindy Knox" userId="f27ba91f-be15-4ff9-83b2-e2230d045302" providerId="ADAL" clId="{8F8B7039-9A41-47AA-B7A9-73B6F75B399A}" dt="2024-01-24T19:36:51.502" v="37" actId="478"/>
          <ac:graphicFrameMkLst>
            <pc:docMk/>
            <pc:sldMk cId="1049655311" sldId="263"/>
            <ac:graphicFrameMk id="4" creationId="{8AE06B41-CD17-3903-B844-1AB0A1A5C82D}"/>
          </ac:graphicFrameMkLst>
        </pc:graphicFrameChg>
      </pc:sldChg>
      <pc:sldChg chg="modSp mod">
        <pc:chgData name="Cindy Knox" userId="f27ba91f-be15-4ff9-83b2-e2230d045302" providerId="ADAL" clId="{8F8B7039-9A41-47AA-B7A9-73B6F75B399A}" dt="2024-01-24T19:41:04.509" v="46" actId="20577"/>
        <pc:sldMkLst>
          <pc:docMk/>
          <pc:sldMk cId="4082833332" sldId="265"/>
        </pc:sldMkLst>
        <pc:spChg chg="mod">
          <ac:chgData name="Cindy Knox" userId="f27ba91f-be15-4ff9-83b2-e2230d045302" providerId="ADAL" clId="{8F8B7039-9A41-47AA-B7A9-73B6F75B399A}" dt="2024-01-24T19:41:04.509" v="46" actId="20577"/>
          <ac:spMkLst>
            <pc:docMk/>
            <pc:sldMk cId="4082833332" sldId="265"/>
            <ac:spMk id="8" creationId="{27A3A62B-E5E1-10D8-C8BE-10600E76427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1ED9C-AD35-4824-8217-86F4985B70B1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C396044-C4F4-4129-AD46-CA5AEA20CFBA}">
      <dgm:prSet phldrT="[Text]"/>
      <dgm:spPr/>
      <dgm:t>
        <a:bodyPr/>
        <a:lstStyle/>
        <a:p>
          <a:r>
            <a:rPr lang="en-US" dirty="0"/>
            <a:t>Computers</a:t>
          </a:r>
        </a:p>
        <a:p>
          <a:r>
            <a:rPr lang="en-US" b="1" dirty="0">
              <a:solidFill>
                <a:srgbClr val="FFFF00"/>
              </a:solidFill>
            </a:rPr>
            <a:t>140</a:t>
          </a:r>
        </a:p>
      </dgm:t>
    </dgm:pt>
    <dgm:pt modelId="{9C6FF472-E449-494F-ACF5-A615CE9D4DCB}" type="parTrans" cxnId="{0BD77E7F-2B31-4FDB-8C61-F071C898F1D6}">
      <dgm:prSet/>
      <dgm:spPr/>
      <dgm:t>
        <a:bodyPr/>
        <a:lstStyle/>
        <a:p>
          <a:endParaRPr lang="en-US"/>
        </a:p>
      </dgm:t>
    </dgm:pt>
    <dgm:pt modelId="{5F50563A-38E2-4B76-9130-2053EA64612C}" type="sibTrans" cxnId="{0BD77E7F-2B31-4FDB-8C61-F071C898F1D6}">
      <dgm:prSet/>
      <dgm:spPr/>
      <dgm:t>
        <a:bodyPr/>
        <a:lstStyle/>
        <a:p>
          <a:endParaRPr lang="en-US"/>
        </a:p>
      </dgm:t>
    </dgm:pt>
    <dgm:pt modelId="{E4E89C1E-A2A3-42D7-8DE4-DA4ABA013D16}">
      <dgm:prSet phldrT="[Text]"/>
      <dgm:spPr/>
      <dgm:t>
        <a:bodyPr/>
        <a:lstStyle/>
        <a:p>
          <a:r>
            <a:rPr lang="en-US" dirty="0"/>
            <a:t>Servers</a:t>
          </a:r>
        </a:p>
        <a:p>
          <a:r>
            <a:rPr lang="en-US" b="1" dirty="0">
              <a:solidFill>
                <a:srgbClr val="FFFF00"/>
              </a:solidFill>
            </a:rPr>
            <a:t>10</a:t>
          </a:r>
        </a:p>
      </dgm:t>
    </dgm:pt>
    <dgm:pt modelId="{C4103FAC-0543-404F-B638-ACE4B8106277}" type="parTrans" cxnId="{1C09A096-CFFD-4BA7-A076-235C9D993DA4}">
      <dgm:prSet/>
      <dgm:spPr/>
      <dgm:t>
        <a:bodyPr/>
        <a:lstStyle/>
        <a:p>
          <a:endParaRPr lang="en-US"/>
        </a:p>
      </dgm:t>
    </dgm:pt>
    <dgm:pt modelId="{0EF8A4FB-A102-4743-9FF7-90A04CE87FA8}" type="sibTrans" cxnId="{1C09A096-CFFD-4BA7-A076-235C9D993DA4}">
      <dgm:prSet/>
      <dgm:spPr/>
      <dgm:t>
        <a:bodyPr/>
        <a:lstStyle/>
        <a:p>
          <a:endParaRPr lang="en-US"/>
        </a:p>
      </dgm:t>
    </dgm:pt>
    <dgm:pt modelId="{22640500-B5E6-448A-8F29-82D7915D64B7}">
      <dgm:prSet phldrT="[Text]"/>
      <dgm:spPr/>
      <dgm:t>
        <a:bodyPr/>
        <a:lstStyle/>
        <a:p>
          <a:r>
            <a:rPr lang="en-US" dirty="0"/>
            <a:t>Printers</a:t>
          </a:r>
        </a:p>
        <a:p>
          <a:r>
            <a:rPr lang="en-US" b="1" dirty="0">
              <a:solidFill>
                <a:srgbClr val="FFFF00"/>
              </a:solidFill>
            </a:rPr>
            <a:t>61</a:t>
          </a:r>
        </a:p>
      </dgm:t>
    </dgm:pt>
    <dgm:pt modelId="{74E87D54-6F8D-4A54-BDEE-B9B289E58CE2}" type="parTrans" cxnId="{4BDB8F62-EF23-406C-BB02-1AB99E164BF9}">
      <dgm:prSet/>
      <dgm:spPr/>
      <dgm:t>
        <a:bodyPr/>
        <a:lstStyle/>
        <a:p>
          <a:endParaRPr lang="en-US"/>
        </a:p>
      </dgm:t>
    </dgm:pt>
    <dgm:pt modelId="{981C8262-DFA4-4140-AA42-C490C168F21A}" type="sibTrans" cxnId="{4BDB8F62-EF23-406C-BB02-1AB99E164BF9}">
      <dgm:prSet/>
      <dgm:spPr/>
      <dgm:t>
        <a:bodyPr/>
        <a:lstStyle/>
        <a:p>
          <a:endParaRPr lang="en-US"/>
        </a:p>
      </dgm:t>
    </dgm:pt>
    <dgm:pt modelId="{09444749-8849-46F8-861A-E32E59226114}">
      <dgm:prSet phldrT="[Text]"/>
      <dgm:spPr/>
      <dgm:t>
        <a:bodyPr/>
        <a:lstStyle/>
        <a:p>
          <a:r>
            <a:rPr lang="en-US" dirty="0"/>
            <a:t>iPads</a:t>
          </a:r>
        </a:p>
        <a:p>
          <a:r>
            <a:rPr lang="en-US" b="1" dirty="0">
              <a:solidFill>
                <a:srgbClr val="FFFF00"/>
              </a:solidFill>
            </a:rPr>
            <a:t>26</a:t>
          </a:r>
        </a:p>
      </dgm:t>
    </dgm:pt>
    <dgm:pt modelId="{3A73E57D-F821-4490-927E-8AC4C24AC4AF}" type="parTrans" cxnId="{85EF5C42-9C65-4548-AC8E-49F5EA88FCC6}">
      <dgm:prSet/>
      <dgm:spPr/>
      <dgm:t>
        <a:bodyPr/>
        <a:lstStyle/>
        <a:p>
          <a:endParaRPr lang="en-US"/>
        </a:p>
      </dgm:t>
    </dgm:pt>
    <dgm:pt modelId="{48EA1C3D-199F-42AD-B6E6-1E9C9FF88CA7}" type="sibTrans" cxnId="{85EF5C42-9C65-4548-AC8E-49F5EA88FCC6}">
      <dgm:prSet/>
      <dgm:spPr/>
      <dgm:t>
        <a:bodyPr/>
        <a:lstStyle/>
        <a:p>
          <a:endParaRPr lang="en-US"/>
        </a:p>
      </dgm:t>
    </dgm:pt>
    <dgm:pt modelId="{0B8871FB-A2B6-4BC0-93EE-6FE8E4F083C5}">
      <dgm:prSet phldrT="[Text]"/>
      <dgm:spPr/>
      <dgm:t>
        <a:bodyPr/>
        <a:lstStyle/>
        <a:p>
          <a:r>
            <a:rPr lang="en-US" dirty="0"/>
            <a:t>Scanners</a:t>
          </a:r>
        </a:p>
        <a:p>
          <a:r>
            <a:rPr lang="en-US" b="1" dirty="0">
              <a:solidFill>
                <a:srgbClr val="FFFF00"/>
              </a:solidFill>
            </a:rPr>
            <a:t>12</a:t>
          </a:r>
        </a:p>
      </dgm:t>
    </dgm:pt>
    <dgm:pt modelId="{352D22C7-878E-4B32-AF2D-5967BDBBD2D3}" type="parTrans" cxnId="{8C54BBA3-ABB5-46E3-9267-43A3174E2600}">
      <dgm:prSet/>
      <dgm:spPr/>
      <dgm:t>
        <a:bodyPr/>
        <a:lstStyle/>
        <a:p>
          <a:endParaRPr lang="en-US"/>
        </a:p>
      </dgm:t>
    </dgm:pt>
    <dgm:pt modelId="{FE27D8F5-15BB-4C03-9BCB-DD7E6900F02B}" type="sibTrans" cxnId="{8C54BBA3-ABB5-46E3-9267-43A3174E2600}">
      <dgm:prSet/>
      <dgm:spPr/>
      <dgm:t>
        <a:bodyPr/>
        <a:lstStyle/>
        <a:p>
          <a:endParaRPr lang="en-US"/>
        </a:p>
      </dgm:t>
    </dgm:pt>
    <dgm:pt modelId="{89FC43FA-A219-4AEC-BEB8-9CEEB6831436}">
      <dgm:prSet phldrT="[Text]"/>
      <dgm:spPr/>
      <dgm:t>
        <a:bodyPr/>
        <a:lstStyle/>
        <a:p>
          <a:r>
            <a:rPr lang="en-US" dirty="0"/>
            <a:t>Cell Phones</a:t>
          </a:r>
        </a:p>
        <a:p>
          <a:r>
            <a:rPr lang="en-US" b="1">
              <a:solidFill>
                <a:srgbClr val="FFFF00"/>
              </a:solidFill>
            </a:rPr>
            <a:t>60</a:t>
          </a:r>
          <a:endParaRPr lang="en-US" b="1" dirty="0">
            <a:solidFill>
              <a:srgbClr val="FFFF00"/>
            </a:solidFill>
          </a:endParaRPr>
        </a:p>
      </dgm:t>
    </dgm:pt>
    <dgm:pt modelId="{4E39C253-8933-45F0-B040-73DA4B4349B4}" type="parTrans" cxnId="{3EAC8D28-518F-4FB1-9B03-AB36DA279364}">
      <dgm:prSet/>
      <dgm:spPr/>
      <dgm:t>
        <a:bodyPr/>
        <a:lstStyle/>
        <a:p>
          <a:endParaRPr lang="en-US"/>
        </a:p>
      </dgm:t>
    </dgm:pt>
    <dgm:pt modelId="{EC1E1F28-7BE3-4728-9EE7-4ABA599292ED}" type="sibTrans" cxnId="{3EAC8D28-518F-4FB1-9B03-AB36DA279364}">
      <dgm:prSet/>
      <dgm:spPr/>
      <dgm:t>
        <a:bodyPr/>
        <a:lstStyle/>
        <a:p>
          <a:endParaRPr lang="en-US"/>
        </a:p>
      </dgm:t>
    </dgm:pt>
    <dgm:pt modelId="{90F45FDF-D873-402F-BDB8-FC5467E7B3A0}" type="pres">
      <dgm:prSet presAssocID="{6771ED9C-AD35-4824-8217-86F4985B70B1}" presName="diagram" presStyleCnt="0">
        <dgm:presLayoutVars>
          <dgm:dir/>
          <dgm:resizeHandles val="exact"/>
        </dgm:presLayoutVars>
      </dgm:prSet>
      <dgm:spPr/>
    </dgm:pt>
    <dgm:pt modelId="{4A540D57-7594-421E-9527-88F9F515E860}" type="pres">
      <dgm:prSet presAssocID="{AC396044-C4F4-4129-AD46-CA5AEA20CFBA}" presName="node" presStyleLbl="node1" presStyleIdx="0" presStyleCnt="6">
        <dgm:presLayoutVars>
          <dgm:bulletEnabled val="1"/>
        </dgm:presLayoutVars>
      </dgm:prSet>
      <dgm:spPr/>
    </dgm:pt>
    <dgm:pt modelId="{EC6CB83F-975F-4D37-A1A6-542E89BDC562}" type="pres">
      <dgm:prSet presAssocID="{5F50563A-38E2-4B76-9130-2053EA64612C}" presName="sibTrans" presStyleCnt="0"/>
      <dgm:spPr/>
    </dgm:pt>
    <dgm:pt modelId="{2BA84628-0030-4E68-9603-396A2AA07278}" type="pres">
      <dgm:prSet presAssocID="{E4E89C1E-A2A3-42D7-8DE4-DA4ABA013D16}" presName="node" presStyleLbl="node1" presStyleIdx="1" presStyleCnt="6">
        <dgm:presLayoutVars>
          <dgm:bulletEnabled val="1"/>
        </dgm:presLayoutVars>
      </dgm:prSet>
      <dgm:spPr/>
    </dgm:pt>
    <dgm:pt modelId="{603E3711-F461-4245-ACF9-78BD624AFEA5}" type="pres">
      <dgm:prSet presAssocID="{0EF8A4FB-A102-4743-9FF7-90A04CE87FA8}" presName="sibTrans" presStyleCnt="0"/>
      <dgm:spPr/>
    </dgm:pt>
    <dgm:pt modelId="{5B0C7D5B-571F-4417-8A66-65B62642C745}" type="pres">
      <dgm:prSet presAssocID="{22640500-B5E6-448A-8F29-82D7915D64B7}" presName="node" presStyleLbl="node1" presStyleIdx="2" presStyleCnt="6">
        <dgm:presLayoutVars>
          <dgm:bulletEnabled val="1"/>
        </dgm:presLayoutVars>
      </dgm:prSet>
      <dgm:spPr/>
    </dgm:pt>
    <dgm:pt modelId="{861C3B70-0833-4756-9303-5336E26DFE12}" type="pres">
      <dgm:prSet presAssocID="{981C8262-DFA4-4140-AA42-C490C168F21A}" presName="sibTrans" presStyleCnt="0"/>
      <dgm:spPr/>
    </dgm:pt>
    <dgm:pt modelId="{953727C9-082A-462B-9FDE-6D3BD5B7B0D0}" type="pres">
      <dgm:prSet presAssocID="{09444749-8849-46F8-861A-E32E59226114}" presName="node" presStyleLbl="node1" presStyleIdx="3" presStyleCnt="6">
        <dgm:presLayoutVars>
          <dgm:bulletEnabled val="1"/>
        </dgm:presLayoutVars>
      </dgm:prSet>
      <dgm:spPr/>
    </dgm:pt>
    <dgm:pt modelId="{3BF6944A-D803-4571-A84E-9C1BD2680A73}" type="pres">
      <dgm:prSet presAssocID="{48EA1C3D-199F-42AD-B6E6-1E9C9FF88CA7}" presName="sibTrans" presStyleCnt="0"/>
      <dgm:spPr/>
    </dgm:pt>
    <dgm:pt modelId="{4D36F3AE-DA63-46CC-B0B7-0BB498F0E68C}" type="pres">
      <dgm:prSet presAssocID="{0B8871FB-A2B6-4BC0-93EE-6FE8E4F083C5}" presName="node" presStyleLbl="node1" presStyleIdx="4" presStyleCnt="6">
        <dgm:presLayoutVars>
          <dgm:bulletEnabled val="1"/>
        </dgm:presLayoutVars>
      </dgm:prSet>
      <dgm:spPr/>
    </dgm:pt>
    <dgm:pt modelId="{217E2007-D110-4DC2-AD0D-1898DCAB3AC5}" type="pres">
      <dgm:prSet presAssocID="{FE27D8F5-15BB-4C03-9BCB-DD7E6900F02B}" presName="sibTrans" presStyleCnt="0"/>
      <dgm:spPr/>
    </dgm:pt>
    <dgm:pt modelId="{8397678F-762D-455D-9090-D4C2D6CE1326}" type="pres">
      <dgm:prSet presAssocID="{89FC43FA-A219-4AEC-BEB8-9CEEB6831436}" presName="node" presStyleLbl="node1" presStyleIdx="5" presStyleCnt="6">
        <dgm:presLayoutVars>
          <dgm:bulletEnabled val="1"/>
        </dgm:presLayoutVars>
      </dgm:prSet>
      <dgm:spPr/>
    </dgm:pt>
  </dgm:ptLst>
  <dgm:cxnLst>
    <dgm:cxn modelId="{7D0FFA04-40F2-4B50-A140-C7FAE899AE4A}" type="presOf" srcId="{09444749-8849-46F8-861A-E32E59226114}" destId="{953727C9-082A-462B-9FDE-6D3BD5B7B0D0}" srcOrd="0" destOrd="0" presId="urn:microsoft.com/office/officeart/2005/8/layout/default"/>
    <dgm:cxn modelId="{B1957B27-C6F8-433F-A8B5-9D0C255ECEDE}" type="presOf" srcId="{89FC43FA-A219-4AEC-BEB8-9CEEB6831436}" destId="{8397678F-762D-455D-9090-D4C2D6CE1326}" srcOrd="0" destOrd="0" presId="urn:microsoft.com/office/officeart/2005/8/layout/default"/>
    <dgm:cxn modelId="{3EAC8D28-518F-4FB1-9B03-AB36DA279364}" srcId="{6771ED9C-AD35-4824-8217-86F4985B70B1}" destId="{89FC43FA-A219-4AEC-BEB8-9CEEB6831436}" srcOrd="5" destOrd="0" parTransId="{4E39C253-8933-45F0-B040-73DA4B4349B4}" sibTransId="{EC1E1F28-7BE3-4728-9EE7-4ABA599292ED}"/>
    <dgm:cxn modelId="{85EF5C42-9C65-4548-AC8E-49F5EA88FCC6}" srcId="{6771ED9C-AD35-4824-8217-86F4985B70B1}" destId="{09444749-8849-46F8-861A-E32E59226114}" srcOrd="3" destOrd="0" parTransId="{3A73E57D-F821-4490-927E-8AC4C24AC4AF}" sibTransId="{48EA1C3D-199F-42AD-B6E6-1E9C9FF88CA7}"/>
    <dgm:cxn modelId="{4BDB8F62-EF23-406C-BB02-1AB99E164BF9}" srcId="{6771ED9C-AD35-4824-8217-86F4985B70B1}" destId="{22640500-B5E6-448A-8F29-82D7915D64B7}" srcOrd="2" destOrd="0" parTransId="{74E87D54-6F8D-4A54-BDEE-B9B289E58CE2}" sibTransId="{981C8262-DFA4-4140-AA42-C490C168F21A}"/>
    <dgm:cxn modelId="{0BD77E7F-2B31-4FDB-8C61-F071C898F1D6}" srcId="{6771ED9C-AD35-4824-8217-86F4985B70B1}" destId="{AC396044-C4F4-4129-AD46-CA5AEA20CFBA}" srcOrd="0" destOrd="0" parTransId="{9C6FF472-E449-494F-ACF5-A615CE9D4DCB}" sibTransId="{5F50563A-38E2-4B76-9130-2053EA64612C}"/>
    <dgm:cxn modelId="{1C09A096-CFFD-4BA7-A076-235C9D993DA4}" srcId="{6771ED9C-AD35-4824-8217-86F4985B70B1}" destId="{E4E89C1E-A2A3-42D7-8DE4-DA4ABA013D16}" srcOrd="1" destOrd="0" parTransId="{C4103FAC-0543-404F-B638-ACE4B8106277}" sibTransId="{0EF8A4FB-A102-4743-9FF7-90A04CE87FA8}"/>
    <dgm:cxn modelId="{A302EE9E-3787-4CD5-8C29-E159180AC1FA}" type="presOf" srcId="{E4E89C1E-A2A3-42D7-8DE4-DA4ABA013D16}" destId="{2BA84628-0030-4E68-9603-396A2AA07278}" srcOrd="0" destOrd="0" presId="urn:microsoft.com/office/officeart/2005/8/layout/default"/>
    <dgm:cxn modelId="{1FB0A9A3-9E09-4431-AEE3-031637DBE9DA}" type="presOf" srcId="{AC396044-C4F4-4129-AD46-CA5AEA20CFBA}" destId="{4A540D57-7594-421E-9527-88F9F515E860}" srcOrd="0" destOrd="0" presId="urn:microsoft.com/office/officeart/2005/8/layout/default"/>
    <dgm:cxn modelId="{8C54BBA3-ABB5-46E3-9267-43A3174E2600}" srcId="{6771ED9C-AD35-4824-8217-86F4985B70B1}" destId="{0B8871FB-A2B6-4BC0-93EE-6FE8E4F083C5}" srcOrd="4" destOrd="0" parTransId="{352D22C7-878E-4B32-AF2D-5967BDBBD2D3}" sibTransId="{FE27D8F5-15BB-4C03-9BCB-DD7E6900F02B}"/>
    <dgm:cxn modelId="{E4A78CDE-D6CD-4965-B99B-BF0AF2A6CD5C}" type="presOf" srcId="{0B8871FB-A2B6-4BC0-93EE-6FE8E4F083C5}" destId="{4D36F3AE-DA63-46CC-B0B7-0BB498F0E68C}" srcOrd="0" destOrd="0" presId="urn:microsoft.com/office/officeart/2005/8/layout/default"/>
    <dgm:cxn modelId="{83D2ACE1-5C3D-4012-9CA4-FFB6669C3FB4}" type="presOf" srcId="{6771ED9C-AD35-4824-8217-86F4985B70B1}" destId="{90F45FDF-D873-402F-BDB8-FC5467E7B3A0}" srcOrd="0" destOrd="0" presId="urn:microsoft.com/office/officeart/2005/8/layout/default"/>
    <dgm:cxn modelId="{4C12C5ED-234F-4086-9C9C-76F0FE12C3CC}" type="presOf" srcId="{22640500-B5E6-448A-8F29-82D7915D64B7}" destId="{5B0C7D5B-571F-4417-8A66-65B62642C745}" srcOrd="0" destOrd="0" presId="urn:microsoft.com/office/officeart/2005/8/layout/default"/>
    <dgm:cxn modelId="{132A29EF-1C75-490D-B744-17FFF6E66F67}" type="presParOf" srcId="{90F45FDF-D873-402F-BDB8-FC5467E7B3A0}" destId="{4A540D57-7594-421E-9527-88F9F515E860}" srcOrd="0" destOrd="0" presId="urn:microsoft.com/office/officeart/2005/8/layout/default"/>
    <dgm:cxn modelId="{11CE7118-28A8-4941-B820-35756DC80F44}" type="presParOf" srcId="{90F45FDF-D873-402F-BDB8-FC5467E7B3A0}" destId="{EC6CB83F-975F-4D37-A1A6-542E89BDC562}" srcOrd="1" destOrd="0" presId="urn:microsoft.com/office/officeart/2005/8/layout/default"/>
    <dgm:cxn modelId="{5379E5EE-EC99-49DB-BE34-66A90EFC9F3E}" type="presParOf" srcId="{90F45FDF-D873-402F-BDB8-FC5467E7B3A0}" destId="{2BA84628-0030-4E68-9603-396A2AA07278}" srcOrd="2" destOrd="0" presId="urn:microsoft.com/office/officeart/2005/8/layout/default"/>
    <dgm:cxn modelId="{5E1169CE-3E37-4210-8D5B-74BDCE0EFE90}" type="presParOf" srcId="{90F45FDF-D873-402F-BDB8-FC5467E7B3A0}" destId="{603E3711-F461-4245-ACF9-78BD624AFEA5}" srcOrd="3" destOrd="0" presId="urn:microsoft.com/office/officeart/2005/8/layout/default"/>
    <dgm:cxn modelId="{03BC7920-317B-4B71-A080-469A56952284}" type="presParOf" srcId="{90F45FDF-D873-402F-BDB8-FC5467E7B3A0}" destId="{5B0C7D5B-571F-4417-8A66-65B62642C745}" srcOrd="4" destOrd="0" presId="urn:microsoft.com/office/officeart/2005/8/layout/default"/>
    <dgm:cxn modelId="{717EB914-A221-4C94-BEC2-1EC323889798}" type="presParOf" srcId="{90F45FDF-D873-402F-BDB8-FC5467E7B3A0}" destId="{861C3B70-0833-4756-9303-5336E26DFE12}" srcOrd="5" destOrd="0" presId="urn:microsoft.com/office/officeart/2005/8/layout/default"/>
    <dgm:cxn modelId="{A2005986-5AE9-43BA-8DA0-5941E2D7F217}" type="presParOf" srcId="{90F45FDF-D873-402F-BDB8-FC5467E7B3A0}" destId="{953727C9-082A-462B-9FDE-6D3BD5B7B0D0}" srcOrd="6" destOrd="0" presId="urn:microsoft.com/office/officeart/2005/8/layout/default"/>
    <dgm:cxn modelId="{02D0BF46-AC18-43C5-A909-21259E00C61B}" type="presParOf" srcId="{90F45FDF-D873-402F-BDB8-FC5467E7B3A0}" destId="{3BF6944A-D803-4571-A84E-9C1BD2680A73}" srcOrd="7" destOrd="0" presId="urn:microsoft.com/office/officeart/2005/8/layout/default"/>
    <dgm:cxn modelId="{1EB956E7-6EEB-4AC5-90C8-526858D6E151}" type="presParOf" srcId="{90F45FDF-D873-402F-BDB8-FC5467E7B3A0}" destId="{4D36F3AE-DA63-46CC-B0B7-0BB498F0E68C}" srcOrd="8" destOrd="0" presId="urn:microsoft.com/office/officeart/2005/8/layout/default"/>
    <dgm:cxn modelId="{952F0BBF-9DD6-4628-95BC-9AB1743A565D}" type="presParOf" srcId="{90F45FDF-D873-402F-BDB8-FC5467E7B3A0}" destId="{217E2007-D110-4DC2-AD0D-1898DCAB3AC5}" srcOrd="9" destOrd="0" presId="urn:microsoft.com/office/officeart/2005/8/layout/default"/>
    <dgm:cxn modelId="{7E4A4F2E-7B6D-431A-B986-9E860DA2B7BA}" type="presParOf" srcId="{90F45FDF-D873-402F-BDB8-FC5467E7B3A0}" destId="{8397678F-762D-455D-9090-D4C2D6CE132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71ED9C-AD35-4824-8217-86F4985B70B1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C396044-C4F4-4129-AD46-CA5AEA20CFBA}">
      <dgm:prSet phldrT="[Text]" custT="1"/>
      <dgm:spPr/>
      <dgm:t>
        <a:bodyPr/>
        <a:lstStyle/>
        <a:p>
          <a:r>
            <a:rPr lang="en-US" sz="3600" b="1" dirty="0">
              <a:solidFill>
                <a:srgbClr val="FFFF00"/>
              </a:solidFill>
            </a:rPr>
            <a:t>230</a:t>
          </a:r>
          <a:r>
            <a:rPr lang="en-US" sz="3600" dirty="0">
              <a:solidFill>
                <a:srgbClr val="FFFF00"/>
              </a:solidFill>
            </a:rPr>
            <a:t> </a:t>
          </a:r>
          <a:r>
            <a:rPr lang="en-US" sz="3200" dirty="0"/>
            <a:t>Email Addresses</a:t>
          </a:r>
        </a:p>
        <a:p>
          <a:r>
            <a:rPr lang="en-US" sz="3200" b="1" dirty="0">
              <a:solidFill>
                <a:srgbClr val="FFFF00"/>
              </a:solidFill>
            </a:rPr>
            <a:t>71</a:t>
          </a:r>
          <a:r>
            <a:rPr lang="en-US" sz="3200" dirty="0">
              <a:solidFill>
                <a:srgbClr val="FFFF00"/>
              </a:solidFill>
            </a:rPr>
            <a:t> </a:t>
          </a:r>
          <a:r>
            <a:rPr lang="en-US" sz="3200" dirty="0"/>
            <a:t> Office Licenses</a:t>
          </a:r>
          <a:endParaRPr lang="en-US" sz="2400" dirty="0"/>
        </a:p>
      </dgm:t>
    </dgm:pt>
    <dgm:pt modelId="{9C6FF472-E449-494F-ACF5-A615CE9D4DCB}" type="parTrans" cxnId="{0BD77E7F-2B31-4FDB-8C61-F071C898F1D6}">
      <dgm:prSet/>
      <dgm:spPr/>
      <dgm:t>
        <a:bodyPr/>
        <a:lstStyle/>
        <a:p>
          <a:endParaRPr lang="en-US"/>
        </a:p>
      </dgm:t>
    </dgm:pt>
    <dgm:pt modelId="{5F50563A-38E2-4B76-9130-2053EA64612C}" type="sibTrans" cxnId="{0BD77E7F-2B31-4FDB-8C61-F071C898F1D6}">
      <dgm:prSet/>
      <dgm:spPr/>
      <dgm:t>
        <a:bodyPr/>
        <a:lstStyle/>
        <a:p>
          <a:endParaRPr lang="en-US"/>
        </a:p>
      </dgm:t>
    </dgm:pt>
    <dgm:pt modelId="{E4E89C1E-A2A3-42D7-8DE4-DA4ABA013D16}">
      <dgm:prSet phldrT="[Text]" custT="1"/>
      <dgm:spPr/>
      <dgm:t>
        <a:bodyPr/>
        <a:lstStyle/>
        <a:p>
          <a:r>
            <a:rPr lang="en-US" sz="4000" b="1" dirty="0">
              <a:solidFill>
                <a:srgbClr val="FFFF00"/>
              </a:solidFill>
            </a:rPr>
            <a:t>$42,000</a:t>
          </a:r>
          <a:r>
            <a:rPr lang="en-US" sz="4000" b="1" dirty="0"/>
            <a:t> </a:t>
          </a:r>
        </a:p>
        <a:p>
          <a:r>
            <a:rPr lang="en-US" sz="4000" dirty="0"/>
            <a:t>Annual Cost </a:t>
          </a:r>
          <a:r>
            <a:rPr lang="en-US" sz="4000" dirty="0">
              <a:solidFill>
                <a:srgbClr val="FFFF00"/>
              </a:solidFill>
            </a:rPr>
            <a:t>*</a:t>
          </a:r>
        </a:p>
      </dgm:t>
    </dgm:pt>
    <dgm:pt modelId="{0EF8A4FB-A102-4743-9FF7-90A04CE87FA8}" type="sibTrans" cxnId="{1C09A096-CFFD-4BA7-A076-235C9D993DA4}">
      <dgm:prSet/>
      <dgm:spPr/>
      <dgm:t>
        <a:bodyPr/>
        <a:lstStyle/>
        <a:p>
          <a:endParaRPr lang="en-US"/>
        </a:p>
      </dgm:t>
    </dgm:pt>
    <dgm:pt modelId="{C4103FAC-0543-404F-B638-ACE4B8106277}" type="parTrans" cxnId="{1C09A096-CFFD-4BA7-A076-235C9D993DA4}">
      <dgm:prSet/>
      <dgm:spPr/>
      <dgm:t>
        <a:bodyPr/>
        <a:lstStyle/>
        <a:p>
          <a:endParaRPr lang="en-US"/>
        </a:p>
      </dgm:t>
    </dgm:pt>
    <dgm:pt modelId="{90F45FDF-D873-402F-BDB8-FC5467E7B3A0}" type="pres">
      <dgm:prSet presAssocID="{6771ED9C-AD35-4824-8217-86F4985B70B1}" presName="diagram" presStyleCnt="0">
        <dgm:presLayoutVars>
          <dgm:dir/>
          <dgm:resizeHandles val="exact"/>
        </dgm:presLayoutVars>
      </dgm:prSet>
      <dgm:spPr/>
    </dgm:pt>
    <dgm:pt modelId="{4A540D57-7594-421E-9527-88F9F515E860}" type="pres">
      <dgm:prSet presAssocID="{AC396044-C4F4-4129-AD46-CA5AEA20CFBA}" presName="node" presStyleLbl="node1" presStyleIdx="0" presStyleCnt="2" custLinFactNeighborX="-35">
        <dgm:presLayoutVars>
          <dgm:bulletEnabled val="1"/>
        </dgm:presLayoutVars>
      </dgm:prSet>
      <dgm:spPr/>
    </dgm:pt>
    <dgm:pt modelId="{EC6CB83F-975F-4D37-A1A6-542E89BDC562}" type="pres">
      <dgm:prSet presAssocID="{5F50563A-38E2-4B76-9130-2053EA64612C}" presName="sibTrans" presStyleCnt="0"/>
      <dgm:spPr/>
    </dgm:pt>
    <dgm:pt modelId="{2BA84628-0030-4E68-9603-396A2AA07278}" type="pres">
      <dgm:prSet presAssocID="{E4E89C1E-A2A3-42D7-8DE4-DA4ABA013D16}" presName="node" presStyleLbl="node1" presStyleIdx="1" presStyleCnt="2">
        <dgm:presLayoutVars>
          <dgm:bulletEnabled val="1"/>
        </dgm:presLayoutVars>
      </dgm:prSet>
      <dgm:spPr/>
    </dgm:pt>
  </dgm:ptLst>
  <dgm:cxnLst>
    <dgm:cxn modelId="{0BD77E7F-2B31-4FDB-8C61-F071C898F1D6}" srcId="{6771ED9C-AD35-4824-8217-86F4985B70B1}" destId="{AC396044-C4F4-4129-AD46-CA5AEA20CFBA}" srcOrd="0" destOrd="0" parTransId="{9C6FF472-E449-494F-ACF5-A615CE9D4DCB}" sibTransId="{5F50563A-38E2-4B76-9130-2053EA64612C}"/>
    <dgm:cxn modelId="{1C09A096-CFFD-4BA7-A076-235C9D993DA4}" srcId="{6771ED9C-AD35-4824-8217-86F4985B70B1}" destId="{E4E89C1E-A2A3-42D7-8DE4-DA4ABA013D16}" srcOrd="1" destOrd="0" parTransId="{C4103FAC-0543-404F-B638-ACE4B8106277}" sibTransId="{0EF8A4FB-A102-4743-9FF7-90A04CE87FA8}"/>
    <dgm:cxn modelId="{A302EE9E-3787-4CD5-8C29-E159180AC1FA}" type="presOf" srcId="{E4E89C1E-A2A3-42D7-8DE4-DA4ABA013D16}" destId="{2BA84628-0030-4E68-9603-396A2AA07278}" srcOrd="0" destOrd="0" presId="urn:microsoft.com/office/officeart/2005/8/layout/default"/>
    <dgm:cxn modelId="{1FB0A9A3-9E09-4431-AEE3-031637DBE9DA}" type="presOf" srcId="{AC396044-C4F4-4129-AD46-CA5AEA20CFBA}" destId="{4A540D57-7594-421E-9527-88F9F515E860}" srcOrd="0" destOrd="0" presId="urn:microsoft.com/office/officeart/2005/8/layout/default"/>
    <dgm:cxn modelId="{83D2ACE1-5C3D-4012-9CA4-FFB6669C3FB4}" type="presOf" srcId="{6771ED9C-AD35-4824-8217-86F4985B70B1}" destId="{90F45FDF-D873-402F-BDB8-FC5467E7B3A0}" srcOrd="0" destOrd="0" presId="urn:microsoft.com/office/officeart/2005/8/layout/default"/>
    <dgm:cxn modelId="{132A29EF-1C75-490D-B744-17FFF6E66F67}" type="presParOf" srcId="{90F45FDF-D873-402F-BDB8-FC5467E7B3A0}" destId="{4A540D57-7594-421E-9527-88F9F515E860}" srcOrd="0" destOrd="0" presId="urn:microsoft.com/office/officeart/2005/8/layout/default"/>
    <dgm:cxn modelId="{11CE7118-28A8-4941-B820-35756DC80F44}" type="presParOf" srcId="{90F45FDF-D873-402F-BDB8-FC5467E7B3A0}" destId="{EC6CB83F-975F-4D37-A1A6-542E89BDC562}" srcOrd="1" destOrd="0" presId="urn:microsoft.com/office/officeart/2005/8/layout/default"/>
    <dgm:cxn modelId="{5379E5EE-EC99-49DB-BE34-66A90EFC9F3E}" type="presParOf" srcId="{90F45FDF-D873-402F-BDB8-FC5467E7B3A0}" destId="{2BA84628-0030-4E68-9603-396A2AA0727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71ED9C-AD35-4824-8217-86F4985B70B1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C396044-C4F4-4129-AD46-CA5AEA20CFBA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1</a:t>
          </a:r>
          <a:r>
            <a:rPr lang="en-US" dirty="0"/>
            <a:t> Part Time</a:t>
          </a:r>
        </a:p>
        <a:p>
          <a:r>
            <a:rPr lang="en-US" dirty="0"/>
            <a:t>Contractor</a:t>
          </a:r>
        </a:p>
      </dgm:t>
    </dgm:pt>
    <dgm:pt modelId="{9C6FF472-E449-494F-ACF5-A615CE9D4DCB}" type="parTrans" cxnId="{0BD77E7F-2B31-4FDB-8C61-F071C898F1D6}">
      <dgm:prSet/>
      <dgm:spPr/>
      <dgm:t>
        <a:bodyPr/>
        <a:lstStyle/>
        <a:p>
          <a:endParaRPr lang="en-US"/>
        </a:p>
      </dgm:t>
    </dgm:pt>
    <dgm:pt modelId="{5F50563A-38E2-4B76-9130-2053EA64612C}" type="sibTrans" cxnId="{0BD77E7F-2B31-4FDB-8C61-F071C898F1D6}">
      <dgm:prSet/>
      <dgm:spPr/>
      <dgm:t>
        <a:bodyPr/>
        <a:lstStyle/>
        <a:p>
          <a:endParaRPr lang="en-US"/>
        </a:p>
      </dgm:t>
    </dgm:pt>
    <dgm:pt modelId="{E4E89C1E-A2A3-42D7-8DE4-DA4ABA013D16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1</a:t>
          </a:r>
          <a:r>
            <a:rPr lang="en-US" dirty="0"/>
            <a:t> Managed IT</a:t>
          </a:r>
        </a:p>
        <a:p>
          <a:r>
            <a:rPr lang="en-US" dirty="0"/>
            <a:t>Company</a:t>
          </a:r>
        </a:p>
      </dgm:t>
    </dgm:pt>
    <dgm:pt modelId="{0EF8A4FB-A102-4743-9FF7-90A04CE87FA8}" type="sibTrans" cxnId="{1C09A096-CFFD-4BA7-A076-235C9D993DA4}">
      <dgm:prSet/>
      <dgm:spPr/>
      <dgm:t>
        <a:bodyPr/>
        <a:lstStyle/>
        <a:p>
          <a:endParaRPr lang="en-US"/>
        </a:p>
      </dgm:t>
    </dgm:pt>
    <dgm:pt modelId="{C4103FAC-0543-404F-B638-ACE4B8106277}" type="parTrans" cxnId="{1C09A096-CFFD-4BA7-A076-235C9D993DA4}">
      <dgm:prSet/>
      <dgm:spPr/>
      <dgm:t>
        <a:bodyPr/>
        <a:lstStyle/>
        <a:p>
          <a:endParaRPr lang="en-US"/>
        </a:p>
      </dgm:t>
    </dgm:pt>
    <dgm:pt modelId="{90F45FDF-D873-402F-BDB8-FC5467E7B3A0}" type="pres">
      <dgm:prSet presAssocID="{6771ED9C-AD35-4824-8217-86F4985B70B1}" presName="diagram" presStyleCnt="0">
        <dgm:presLayoutVars>
          <dgm:dir/>
          <dgm:resizeHandles val="exact"/>
        </dgm:presLayoutVars>
      </dgm:prSet>
      <dgm:spPr/>
    </dgm:pt>
    <dgm:pt modelId="{4A540D57-7594-421E-9527-88F9F515E860}" type="pres">
      <dgm:prSet presAssocID="{AC396044-C4F4-4129-AD46-CA5AEA20CFBA}" presName="node" presStyleLbl="node1" presStyleIdx="0" presStyleCnt="2">
        <dgm:presLayoutVars>
          <dgm:bulletEnabled val="1"/>
        </dgm:presLayoutVars>
      </dgm:prSet>
      <dgm:spPr/>
    </dgm:pt>
    <dgm:pt modelId="{EC6CB83F-975F-4D37-A1A6-542E89BDC562}" type="pres">
      <dgm:prSet presAssocID="{5F50563A-38E2-4B76-9130-2053EA64612C}" presName="sibTrans" presStyleCnt="0"/>
      <dgm:spPr/>
    </dgm:pt>
    <dgm:pt modelId="{2BA84628-0030-4E68-9603-396A2AA07278}" type="pres">
      <dgm:prSet presAssocID="{E4E89C1E-A2A3-42D7-8DE4-DA4ABA013D16}" presName="node" presStyleLbl="node1" presStyleIdx="1" presStyleCnt="2">
        <dgm:presLayoutVars>
          <dgm:bulletEnabled val="1"/>
        </dgm:presLayoutVars>
      </dgm:prSet>
      <dgm:spPr/>
    </dgm:pt>
  </dgm:ptLst>
  <dgm:cxnLst>
    <dgm:cxn modelId="{0BD77E7F-2B31-4FDB-8C61-F071C898F1D6}" srcId="{6771ED9C-AD35-4824-8217-86F4985B70B1}" destId="{AC396044-C4F4-4129-AD46-CA5AEA20CFBA}" srcOrd="0" destOrd="0" parTransId="{9C6FF472-E449-494F-ACF5-A615CE9D4DCB}" sibTransId="{5F50563A-38E2-4B76-9130-2053EA64612C}"/>
    <dgm:cxn modelId="{1C09A096-CFFD-4BA7-A076-235C9D993DA4}" srcId="{6771ED9C-AD35-4824-8217-86F4985B70B1}" destId="{E4E89C1E-A2A3-42D7-8DE4-DA4ABA013D16}" srcOrd="1" destOrd="0" parTransId="{C4103FAC-0543-404F-B638-ACE4B8106277}" sibTransId="{0EF8A4FB-A102-4743-9FF7-90A04CE87FA8}"/>
    <dgm:cxn modelId="{A302EE9E-3787-4CD5-8C29-E159180AC1FA}" type="presOf" srcId="{E4E89C1E-A2A3-42D7-8DE4-DA4ABA013D16}" destId="{2BA84628-0030-4E68-9603-396A2AA07278}" srcOrd="0" destOrd="0" presId="urn:microsoft.com/office/officeart/2005/8/layout/default"/>
    <dgm:cxn modelId="{1FB0A9A3-9E09-4431-AEE3-031637DBE9DA}" type="presOf" srcId="{AC396044-C4F4-4129-AD46-CA5AEA20CFBA}" destId="{4A540D57-7594-421E-9527-88F9F515E860}" srcOrd="0" destOrd="0" presId="urn:microsoft.com/office/officeart/2005/8/layout/default"/>
    <dgm:cxn modelId="{83D2ACE1-5C3D-4012-9CA4-FFB6669C3FB4}" type="presOf" srcId="{6771ED9C-AD35-4824-8217-86F4985B70B1}" destId="{90F45FDF-D873-402F-BDB8-FC5467E7B3A0}" srcOrd="0" destOrd="0" presId="urn:microsoft.com/office/officeart/2005/8/layout/default"/>
    <dgm:cxn modelId="{132A29EF-1C75-490D-B744-17FFF6E66F67}" type="presParOf" srcId="{90F45FDF-D873-402F-BDB8-FC5467E7B3A0}" destId="{4A540D57-7594-421E-9527-88F9F515E860}" srcOrd="0" destOrd="0" presId="urn:microsoft.com/office/officeart/2005/8/layout/default"/>
    <dgm:cxn modelId="{11CE7118-28A8-4941-B820-35756DC80F44}" type="presParOf" srcId="{90F45FDF-D873-402F-BDB8-FC5467E7B3A0}" destId="{EC6CB83F-975F-4D37-A1A6-542E89BDC562}" srcOrd="1" destOrd="0" presId="urn:microsoft.com/office/officeart/2005/8/layout/default"/>
    <dgm:cxn modelId="{5379E5EE-EC99-49DB-BE34-66A90EFC9F3E}" type="presParOf" srcId="{90F45FDF-D873-402F-BDB8-FC5467E7B3A0}" destId="{2BA84628-0030-4E68-9603-396A2AA0727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71ED9C-AD35-4824-8217-86F4985B70B1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C396044-C4F4-4129-AD46-CA5AEA20CFBA}">
      <dgm:prSet phldrT="[Text]" custT="1"/>
      <dgm:spPr/>
      <dgm:t>
        <a:bodyPr/>
        <a:lstStyle/>
        <a:p>
          <a:endParaRPr lang="en-US" sz="1200" kern="1200" dirty="0"/>
        </a:p>
        <a:p>
          <a:r>
            <a:rPr lang="en-US" sz="1600" b="1" u="sng" kern="1200" dirty="0"/>
            <a:t>10 Servers</a:t>
          </a:r>
        </a:p>
        <a:p>
          <a:endParaRPr lang="en-US" sz="1200" kern="1200" dirty="0"/>
        </a:p>
        <a:p>
          <a:r>
            <a:rPr lang="en-US" sz="1200" b="1" kern="1200" dirty="0">
              <a:solidFill>
                <a:srgbClr val="FFFF00"/>
              </a:solidFill>
              <a:latin typeface="Neue Haas Grotesk Text Pro"/>
              <a:ea typeface="+mn-ea"/>
              <a:cs typeface="+mn-cs"/>
            </a:rPr>
            <a:t>Phone, Remote &amp; On-Site Support</a:t>
          </a:r>
        </a:p>
        <a:p>
          <a:r>
            <a:rPr lang="en-US" sz="1200" b="1" kern="1200" dirty="0">
              <a:solidFill>
                <a:srgbClr val="FFFF00"/>
              </a:solidFill>
            </a:rPr>
            <a:t>Security Tools</a:t>
          </a:r>
        </a:p>
        <a:p>
          <a:r>
            <a:rPr lang="en-US" sz="1200" b="1" kern="1200" dirty="0">
              <a:solidFill>
                <a:srgbClr val="FFFF00"/>
              </a:solidFill>
            </a:rPr>
            <a:t>Firewalls</a:t>
          </a:r>
        </a:p>
        <a:p>
          <a:r>
            <a:rPr lang="en-US" sz="1200" b="1" kern="1200" dirty="0">
              <a:solidFill>
                <a:srgbClr val="FFFF00"/>
              </a:solidFill>
            </a:rPr>
            <a:t>Data Backup &amp; Restore</a:t>
          </a:r>
        </a:p>
        <a:p>
          <a:endParaRPr lang="en-US" sz="1200" b="1" kern="1200" dirty="0">
            <a:solidFill>
              <a:srgbClr val="FFFF00"/>
            </a:solidFill>
          </a:endParaRPr>
        </a:p>
      </dgm:t>
    </dgm:pt>
    <dgm:pt modelId="{9C6FF472-E449-494F-ACF5-A615CE9D4DCB}" type="parTrans" cxnId="{0BD77E7F-2B31-4FDB-8C61-F071C898F1D6}">
      <dgm:prSet/>
      <dgm:spPr/>
      <dgm:t>
        <a:bodyPr/>
        <a:lstStyle/>
        <a:p>
          <a:endParaRPr lang="en-US"/>
        </a:p>
      </dgm:t>
    </dgm:pt>
    <dgm:pt modelId="{5F50563A-38E2-4B76-9130-2053EA64612C}" type="sibTrans" cxnId="{0BD77E7F-2B31-4FDB-8C61-F071C898F1D6}">
      <dgm:prSet/>
      <dgm:spPr/>
      <dgm:t>
        <a:bodyPr/>
        <a:lstStyle/>
        <a:p>
          <a:endParaRPr lang="en-US"/>
        </a:p>
      </dgm:t>
    </dgm:pt>
    <dgm:pt modelId="{E4E89C1E-A2A3-42D7-8DE4-DA4ABA013D16}">
      <dgm:prSet phldrT="[Text]"/>
      <dgm:spPr/>
      <dgm:t>
        <a:bodyPr/>
        <a:lstStyle/>
        <a:p>
          <a:r>
            <a:rPr lang="en-US" b="1" u="sng" dirty="0"/>
            <a:t>75 Users</a:t>
          </a:r>
        </a:p>
        <a:p>
          <a:endParaRPr lang="en-US" dirty="0"/>
        </a:p>
        <a:p>
          <a:r>
            <a:rPr lang="en-US" b="1" dirty="0">
              <a:solidFill>
                <a:srgbClr val="FFFF00"/>
              </a:solidFill>
              <a:latin typeface="Neue Haas Grotesk Text Pro"/>
              <a:ea typeface="+mn-ea"/>
              <a:cs typeface="+mn-cs"/>
            </a:rPr>
            <a:t>Phone, Remote &amp; On-Site Support</a:t>
          </a:r>
          <a:endParaRPr lang="en-US" b="1" dirty="0">
            <a:solidFill>
              <a:srgbClr val="FFFF00"/>
            </a:solidFill>
          </a:endParaRPr>
        </a:p>
      </dgm:t>
    </dgm:pt>
    <dgm:pt modelId="{C4103FAC-0543-404F-B638-ACE4B8106277}" type="parTrans" cxnId="{1C09A096-CFFD-4BA7-A076-235C9D993DA4}">
      <dgm:prSet/>
      <dgm:spPr/>
      <dgm:t>
        <a:bodyPr/>
        <a:lstStyle/>
        <a:p>
          <a:endParaRPr lang="en-US"/>
        </a:p>
      </dgm:t>
    </dgm:pt>
    <dgm:pt modelId="{0EF8A4FB-A102-4743-9FF7-90A04CE87FA8}" type="sibTrans" cxnId="{1C09A096-CFFD-4BA7-A076-235C9D993DA4}">
      <dgm:prSet/>
      <dgm:spPr/>
      <dgm:t>
        <a:bodyPr/>
        <a:lstStyle/>
        <a:p>
          <a:endParaRPr lang="en-US"/>
        </a:p>
      </dgm:t>
    </dgm:pt>
    <dgm:pt modelId="{22640500-B5E6-448A-8F29-82D7915D64B7}">
      <dgm:prSet phldrT="[Text]"/>
      <dgm:spPr/>
      <dgm:t>
        <a:bodyPr/>
        <a:lstStyle/>
        <a:p>
          <a:endParaRPr lang="en-US" b="1" u="sng" dirty="0"/>
        </a:p>
        <a:p>
          <a:r>
            <a:rPr lang="en-US" b="1" u="sng" dirty="0"/>
            <a:t>95 Computers</a:t>
          </a:r>
        </a:p>
        <a:p>
          <a:endParaRPr lang="en-US" dirty="0"/>
        </a:p>
        <a:p>
          <a:r>
            <a:rPr lang="en-US" b="1" dirty="0">
              <a:solidFill>
                <a:srgbClr val="FFFF00"/>
              </a:solidFill>
            </a:rPr>
            <a:t>Support</a:t>
          </a:r>
        </a:p>
        <a:p>
          <a:r>
            <a:rPr lang="en-US" b="1" dirty="0">
              <a:solidFill>
                <a:srgbClr val="FFFF00"/>
              </a:solidFill>
            </a:rPr>
            <a:t>Security Tools</a:t>
          </a:r>
        </a:p>
      </dgm:t>
    </dgm:pt>
    <dgm:pt modelId="{74E87D54-6F8D-4A54-BDEE-B9B289E58CE2}" type="parTrans" cxnId="{4BDB8F62-EF23-406C-BB02-1AB99E164BF9}">
      <dgm:prSet/>
      <dgm:spPr/>
      <dgm:t>
        <a:bodyPr/>
        <a:lstStyle/>
        <a:p>
          <a:endParaRPr lang="en-US"/>
        </a:p>
      </dgm:t>
    </dgm:pt>
    <dgm:pt modelId="{981C8262-DFA4-4140-AA42-C490C168F21A}" type="sibTrans" cxnId="{4BDB8F62-EF23-406C-BB02-1AB99E164BF9}">
      <dgm:prSet/>
      <dgm:spPr/>
      <dgm:t>
        <a:bodyPr/>
        <a:lstStyle/>
        <a:p>
          <a:endParaRPr lang="en-US"/>
        </a:p>
      </dgm:t>
    </dgm:pt>
    <dgm:pt modelId="{89FC43FA-A219-4AEC-BEB8-9CEEB6831436}">
      <dgm:prSet phldrT="[Text]"/>
      <dgm:spPr/>
      <dgm:t>
        <a:bodyPr/>
        <a:lstStyle/>
        <a:p>
          <a:r>
            <a:rPr lang="en-US" b="1" u="sng" dirty="0"/>
            <a:t>Cost</a:t>
          </a:r>
          <a:endParaRPr lang="en-US" b="1" i="0" u="sng" dirty="0"/>
        </a:p>
        <a:p>
          <a:r>
            <a:rPr lang="en-US" b="1" dirty="0">
              <a:solidFill>
                <a:srgbClr val="FFFF00"/>
              </a:solidFill>
            </a:rPr>
            <a:t>$</a:t>
          </a:r>
          <a:r>
            <a:rPr lang="en-US" b="1" u="sng" dirty="0">
              <a:solidFill>
                <a:srgbClr val="FFFF00"/>
              </a:solidFill>
            </a:rPr>
            <a:t>137,500</a:t>
          </a:r>
        </a:p>
      </dgm:t>
    </dgm:pt>
    <dgm:pt modelId="{4E39C253-8933-45F0-B040-73DA4B4349B4}" type="parTrans" cxnId="{3EAC8D28-518F-4FB1-9B03-AB36DA279364}">
      <dgm:prSet/>
      <dgm:spPr/>
      <dgm:t>
        <a:bodyPr/>
        <a:lstStyle/>
        <a:p>
          <a:endParaRPr lang="en-US"/>
        </a:p>
      </dgm:t>
    </dgm:pt>
    <dgm:pt modelId="{EC1E1F28-7BE3-4728-9EE7-4ABA599292ED}" type="sibTrans" cxnId="{3EAC8D28-518F-4FB1-9B03-AB36DA279364}">
      <dgm:prSet/>
      <dgm:spPr/>
      <dgm:t>
        <a:bodyPr/>
        <a:lstStyle/>
        <a:p>
          <a:endParaRPr lang="en-US"/>
        </a:p>
      </dgm:t>
    </dgm:pt>
    <dgm:pt modelId="{90F45FDF-D873-402F-BDB8-FC5467E7B3A0}" type="pres">
      <dgm:prSet presAssocID="{6771ED9C-AD35-4824-8217-86F4985B70B1}" presName="diagram" presStyleCnt="0">
        <dgm:presLayoutVars>
          <dgm:dir/>
          <dgm:resizeHandles val="exact"/>
        </dgm:presLayoutVars>
      </dgm:prSet>
      <dgm:spPr/>
    </dgm:pt>
    <dgm:pt modelId="{4A540D57-7594-421E-9527-88F9F515E860}" type="pres">
      <dgm:prSet presAssocID="{AC396044-C4F4-4129-AD46-CA5AEA20CFBA}" presName="node" presStyleLbl="node1" presStyleIdx="0" presStyleCnt="4">
        <dgm:presLayoutVars>
          <dgm:bulletEnabled val="1"/>
        </dgm:presLayoutVars>
      </dgm:prSet>
      <dgm:spPr/>
    </dgm:pt>
    <dgm:pt modelId="{EC6CB83F-975F-4D37-A1A6-542E89BDC562}" type="pres">
      <dgm:prSet presAssocID="{5F50563A-38E2-4B76-9130-2053EA64612C}" presName="sibTrans" presStyleCnt="0"/>
      <dgm:spPr/>
    </dgm:pt>
    <dgm:pt modelId="{2BA84628-0030-4E68-9603-396A2AA07278}" type="pres">
      <dgm:prSet presAssocID="{E4E89C1E-A2A3-42D7-8DE4-DA4ABA013D16}" presName="node" presStyleLbl="node1" presStyleIdx="1" presStyleCnt="4">
        <dgm:presLayoutVars>
          <dgm:bulletEnabled val="1"/>
        </dgm:presLayoutVars>
      </dgm:prSet>
      <dgm:spPr/>
    </dgm:pt>
    <dgm:pt modelId="{603E3711-F461-4245-ACF9-78BD624AFEA5}" type="pres">
      <dgm:prSet presAssocID="{0EF8A4FB-A102-4743-9FF7-90A04CE87FA8}" presName="sibTrans" presStyleCnt="0"/>
      <dgm:spPr/>
    </dgm:pt>
    <dgm:pt modelId="{5B0C7D5B-571F-4417-8A66-65B62642C745}" type="pres">
      <dgm:prSet presAssocID="{22640500-B5E6-448A-8F29-82D7915D64B7}" presName="node" presStyleLbl="node1" presStyleIdx="2" presStyleCnt="4">
        <dgm:presLayoutVars>
          <dgm:bulletEnabled val="1"/>
        </dgm:presLayoutVars>
      </dgm:prSet>
      <dgm:spPr/>
    </dgm:pt>
    <dgm:pt modelId="{861C3B70-0833-4756-9303-5336E26DFE12}" type="pres">
      <dgm:prSet presAssocID="{981C8262-DFA4-4140-AA42-C490C168F21A}" presName="sibTrans" presStyleCnt="0"/>
      <dgm:spPr/>
    </dgm:pt>
    <dgm:pt modelId="{8397678F-762D-455D-9090-D4C2D6CE1326}" type="pres">
      <dgm:prSet presAssocID="{89FC43FA-A219-4AEC-BEB8-9CEEB6831436}" presName="node" presStyleLbl="node1" presStyleIdx="3" presStyleCnt="4" custLinFactNeighborX="-301" custLinFactNeighborY="-502">
        <dgm:presLayoutVars>
          <dgm:bulletEnabled val="1"/>
        </dgm:presLayoutVars>
      </dgm:prSet>
      <dgm:spPr/>
    </dgm:pt>
  </dgm:ptLst>
  <dgm:cxnLst>
    <dgm:cxn modelId="{B1957B27-C6F8-433F-A8B5-9D0C255ECEDE}" type="presOf" srcId="{89FC43FA-A219-4AEC-BEB8-9CEEB6831436}" destId="{8397678F-762D-455D-9090-D4C2D6CE1326}" srcOrd="0" destOrd="0" presId="urn:microsoft.com/office/officeart/2005/8/layout/default"/>
    <dgm:cxn modelId="{3EAC8D28-518F-4FB1-9B03-AB36DA279364}" srcId="{6771ED9C-AD35-4824-8217-86F4985B70B1}" destId="{89FC43FA-A219-4AEC-BEB8-9CEEB6831436}" srcOrd="3" destOrd="0" parTransId="{4E39C253-8933-45F0-B040-73DA4B4349B4}" sibTransId="{EC1E1F28-7BE3-4728-9EE7-4ABA599292ED}"/>
    <dgm:cxn modelId="{4BDB8F62-EF23-406C-BB02-1AB99E164BF9}" srcId="{6771ED9C-AD35-4824-8217-86F4985B70B1}" destId="{22640500-B5E6-448A-8F29-82D7915D64B7}" srcOrd="2" destOrd="0" parTransId="{74E87D54-6F8D-4A54-BDEE-B9B289E58CE2}" sibTransId="{981C8262-DFA4-4140-AA42-C490C168F21A}"/>
    <dgm:cxn modelId="{0BD77E7F-2B31-4FDB-8C61-F071C898F1D6}" srcId="{6771ED9C-AD35-4824-8217-86F4985B70B1}" destId="{AC396044-C4F4-4129-AD46-CA5AEA20CFBA}" srcOrd="0" destOrd="0" parTransId="{9C6FF472-E449-494F-ACF5-A615CE9D4DCB}" sibTransId="{5F50563A-38E2-4B76-9130-2053EA64612C}"/>
    <dgm:cxn modelId="{1C09A096-CFFD-4BA7-A076-235C9D993DA4}" srcId="{6771ED9C-AD35-4824-8217-86F4985B70B1}" destId="{E4E89C1E-A2A3-42D7-8DE4-DA4ABA013D16}" srcOrd="1" destOrd="0" parTransId="{C4103FAC-0543-404F-B638-ACE4B8106277}" sibTransId="{0EF8A4FB-A102-4743-9FF7-90A04CE87FA8}"/>
    <dgm:cxn modelId="{A302EE9E-3787-4CD5-8C29-E159180AC1FA}" type="presOf" srcId="{E4E89C1E-A2A3-42D7-8DE4-DA4ABA013D16}" destId="{2BA84628-0030-4E68-9603-396A2AA07278}" srcOrd="0" destOrd="0" presId="urn:microsoft.com/office/officeart/2005/8/layout/default"/>
    <dgm:cxn modelId="{1FB0A9A3-9E09-4431-AEE3-031637DBE9DA}" type="presOf" srcId="{AC396044-C4F4-4129-AD46-CA5AEA20CFBA}" destId="{4A540D57-7594-421E-9527-88F9F515E860}" srcOrd="0" destOrd="0" presId="urn:microsoft.com/office/officeart/2005/8/layout/default"/>
    <dgm:cxn modelId="{83D2ACE1-5C3D-4012-9CA4-FFB6669C3FB4}" type="presOf" srcId="{6771ED9C-AD35-4824-8217-86F4985B70B1}" destId="{90F45FDF-D873-402F-BDB8-FC5467E7B3A0}" srcOrd="0" destOrd="0" presId="urn:microsoft.com/office/officeart/2005/8/layout/default"/>
    <dgm:cxn modelId="{4C12C5ED-234F-4086-9C9C-76F0FE12C3CC}" type="presOf" srcId="{22640500-B5E6-448A-8F29-82D7915D64B7}" destId="{5B0C7D5B-571F-4417-8A66-65B62642C745}" srcOrd="0" destOrd="0" presId="urn:microsoft.com/office/officeart/2005/8/layout/default"/>
    <dgm:cxn modelId="{132A29EF-1C75-490D-B744-17FFF6E66F67}" type="presParOf" srcId="{90F45FDF-D873-402F-BDB8-FC5467E7B3A0}" destId="{4A540D57-7594-421E-9527-88F9F515E860}" srcOrd="0" destOrd="0" presId="urn:microsoft.com/office/officeart/2005/8/layout/default"/>
    <dgm:cxn modelId="{11CE7118-28A8-4941-B820-35756DC80F44}" type="presParOf" srcId="{90F45FDF-D873-402F-BDB8-FC5467E7B3A0}" destId="{EC6CB83F-975F-4D37-A1A6-542E89BDC562}" srcOrd="1" destOrd="0" presId="urn:microsoft.com/office/officeart/2005/8/layout/default"/>
    <dgm:cxn modelId="{5379E5EE-EC99-49DB-BE34-66A90EFC9F3E}" type="presParOf" srcId="{90F45FDF-D873-402F-BDB8-FC5467E7B3A0}" destId="{2BA84628-0030-4E68-9603-396A2AA07278}" srcOrd="2" destOrd="0" presId="urn:microsoft.com/office/officeart/2005/8/layout/default"/>
    <dgm:cxn modelId="{5E1169CE-3E37-4210-8D5B-74BDCE0EFE90}" type="presParOf" srcId="{90F45FDF-D873-402F-BDB8-FC5467E7B3A0}" destId="{603E3711-F461-4245-ACF9-78BD624AFEA5}" srcOrd="3" destOrd="0" presId="urn:microsoft.com/office/officeart/2005/8/layout/default"/>
    <dgm:cxn modelId="{03BC7920-317B-4B71-A080-469A56952284}" type="presParOf" srcId="{90F45FDF-D873-402F-BDB8-FC5467E7B3A0}" destId="{5B0C7D5B-571F-4417-8A66-65B62642C745}" srcOrd="4" destOrd="0" presId="urn:microsoft.com/office/officeart/2005/8/layout/default"/>
    <dgm:cxn modelId="{717EB914-A221-4C94-BEC2-1EC323889798}" type="presParOf" srcId="{90F45FDF-D873-402F-BDB8-FC5467E7B3A0}" destId="{861C3B70-0833-4756-9303-5336E26DFE12}" srcOrd="5" destOrd="0" presId="urn:microsoft.com/office/officeart/2005/8/layout/default"/>
    <dgm:cxn modelId="{7E4A4F2E-7B6D-431A-B986-9E860DA2B7BA}" type="presParOf" srcId="{90F45FDF-D873-402F-BDB8-FC5467E7B3A0}" destId="{8397678F-762D-455D-9090-D4C2D6CE132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71ED9C-AD35-4824-8217-86F4985B70B1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C396044-C4F4-4129-AD46-CA5AEA20CFBA}">
      <dgm:prSet phldrT="[Text]"/>
      <dgm:spPr/>
      <dgm:t>
        <a:bodyPr/>
        <a:lstStyle/>
        <a:p>
          <a:endParaRPr lang="en-US" dirty="0"/>
        </a:p>
        <a:p>
          <a:r>
            <a:rPr lang="en-US" dirty="0"/>
            <a:t>Processes Analyzed</a:t>
          </a:r>
        </a:p>
        <a:p>
          <a:r>
            <a:rPr lang="en-US" b="1" dirty="0">
              <a:solidFill>
                <a:srgbClr val="FFFF00"/>
              </a:solidFill>
            </a:rPr>
            <a:t>165,876,388</a:t>
          </a:r>
        </a:p>
        <a:p>
          <a:endParaRPr lang="en-US" b="1" dirty="0">
            <a:solidFill>
              <a:srgbClr val="FFFF00"/>
            </a:solidFill>
          </a:endParaRPr>
        </a:p>
      </dgm:t>
    </dgm:pt>
    <dgm:pt modelId="{9C6FF472-E449-494F-ACF5-A615CE9D4DCB}" type="parTrans" cxnId="{0BD77E7F-2B31-4FDB-8C61-F071C898F1D6}">
      <dgm:prSet/>
      <dgm:spPr/>
      <dgm:t>
        <a:bodyPr/>
        <a:lstStyle/>
        <a:p>
          <a:endParaRPr lang="en-US"/>
        </a:p>
      </dgm:t>
    </dgm:pt>
    <dgm:pt modelId="{5F50563A-38E2-4B76-9130-2053EA64612C}" type="sibTrans" cxnId="{0BD77E7F-2B31-4FDB-8C61-F071C898F1D6}">
      <dgm:prSet/>
      <dgm:spPr/>
      <dgm:t>
        <a:bodyPr/>
        <a:lstStyle/>
        <a:p>
          <a:endParaRPr lang="en-US"/>
        </a:p>
      </dgm:t>
    </dgm:pt>
    <dgm:pt modelId="{E4E89C1E-A2A3-42D7-8DE4-DA4ABA013D16}">
      <dgm:prSet phldrT="[Text]"/>
      <dgm:spPr/>
      <dgm:t>
        <a:bodyPr/>
        <a:lstStyle/>
        <a:p>
          <a:r>
            <a:rPr lang="en-US" dirty="0"/>
            <a:t>Deployed Canaries</a:t>
          </a:r>
        </a:p>
        <a:p>
          <a:r>
            <a:rPr lang="en-US" b="1" dirty="0">
              <a:solidFill>
                <a:srgbClr val="FFFF00"/>
              </a:solidFill>
            </a:rPr>
            <a:t>12,501</a:t>
          </a:r>
        </a:p>
      </dgm:t>
    </dgm:pt>
    <dgm:pt modelId="{C4103FAC-0543-404F-B638-ACE4B8106277}" type="parTrans" cxnId="{1C09A096-CFFD-4BA7-A076-235C9D993DA4}">
      <dgm:prSet/>
      <dgm:spPr/>
      <dgm:t>
        <a:bodyPr/>
        <a:lstStyle/>
        <a:p>
          <a:endParaRPr lang="en-US"/>
        </a:p>
      </dgm:t>
    </dgm:pt>
    <dgm:pt modelId="{0EF8A4FB-A102-4743-9FF7-90A04CE87FA8}" type="sibTrans" cxnId="{1C09A096-CFFD-4BA7-A076-235C9D993DA4}">
      <dgm:prSet/>
      <dgm:spPr/>
      <dgm:t>
        <a:bodyPr/>
        <a:lstStyle/>
        <a:p>
          <a:endParaRPr lang="en-US"/>
        </a:p>
      </dgm:t>
    </dgm:pt>
    <dgm:pt modelId="{22640500-B5E6-448A-8F29-82D7915D64B7}">
      <dgm:prSet phldrT="[Text]"/>
      <dgm:spPr/>
      <dgm:t>
        <a:bodyPr/>
        <a:lstStyle/>
        <a:p>
          <a:r>
            <a:rPr lang="en-US" dirty="0"/>
            <a:t>Blocked Malware</a:t>
          </a:r>
        </a:p>
        <a:p>
          <a:r>
            <a:rPr lang="en-US" b="1" dirty="0">
              <a:solidFill>
                <a:srgbClr val="FFFF00"/>
              </a:solidFill>
            </a:rPr>
            <a:t>31</a:t>
          </a:r>
        </a:p>
      </dgm:t>
    </dgm:pt>
    <dgm:pt modelId="{74E87D54-6F8D-4A54-BDEE-B9B289E58CE2}" type="parTrans" cxnId="{4BDB8F62-EF23-406C-BB02-1AB99E164BF9}">
      <dgm:prSet/>
      <dgm:spPr/>
      <dgm:t>
        <a:bodyPr/>
        <a:lstStyle/>
        <a:p>
          <a:endParaRPr lang="en-US"/>
        </a:p>
      </dgm:t>
    </dgm:pt>
    <dgm:pt modelId="{981C8262-DFA4-4140-AA42-C490C168F21A}" type="sibTrans" cxnId="{4BDB8F62-EF23-406C-BB02-1AB99E164BF9}">
      <dgm:prSet/>
      <dgm:spPr/>
      <dgm:t>
        <a:bodyPr/>
        <a:lstStyle/>
        <a:p>
          <a:endParaRPr lang="en-US"/>
        </a:p>
      </dgm:t>
    </dgm:pt>
    <dgm:pt modelId="{0B8871FB-A2B6-4BC0-93EE-6FE8E4F083C5}">
      <dgm:prSet phldrT="[Text]"/>
      <dgm:spPr/>
      <dgm:t>
        <a:bodyPr/>
        <a:lstStyle/>
        <a:p>
          <a:r>
            <a:rPr lang="en-US" dirty="0"/>
            <a:t>Potential Threats</a:t>
          </a:r>
        </a:p>
        <a:p>
          <a:r>
            <a:rPr lang="en-US" b="1" dirty="0">
              <a:solidFill>
                <a:srgbClr val="FFFF00"/>
              </a:solidFill>
            </a:rPr>
            <a:t>535</a:t>
          </a:r>
        </a:p>
      </dgm:t>
    </dgm:pt>
    <dgm:pt modelId="{352D22C7-878E-4B32-AF2D-5967BDBBD2D3}" type="parTrans" cxnId="{8C54BBA3-ABB5-46E3-9267-43A3174E2600}">
      <dgm:prSet/>
      <dgm:spPr/>
      <dgm:t>
        <a:bodyPr/>
        <a:lstStyle/>
        <a:p>
          <a:endParaRPr lang="en-US"/>
        </a:p>
      </dgm:t>
    </dgm:pt>
    <dgm:pt modelId="{FE27D8F5-15BB-4C03-9BCB-DD7E6900F02B}" type="sibTrans" cxnId="{8C54BBA3-ABB5-46E3-9267-43A3174E2600}">
      <dgm:prSet/>
      <dgm:spPr/>
      <dgm:t>
        <a:bodyPr/>
        <a:lstStyle/>
        <a:p>
          <a:endParaRPr lang="en-US"/>
        </a:p>
      </dgm:t>
    </dgm:pt>
    <dgm:pt modelId="{89FC43FA-A219-4AEC-BEB8-9CEEB6831436}">
      <dgm:prSet phldrT="[Text]"/>
      <dgm:spPr/>
      <dgm:t>
        <a:bodyPr/>
        <a:lstStyle/>
        <a:p>
          <a:r>
            <a:rPr lang="en-US" dirty="0"/>
            <a:t>Incidents </a:t>
          </a:r>
          <a:r>
            <a:rPr lang="en-US" i="0" dirty="0"/>
            <a:t>Resolved</a:t>
          </a:r>
        </a:p>
        <a:p>
          <a:r>
            <a:rPr lang="en-US" b="1" dirty="0">
              <a:solidFill>
                <a:srgbClr val="FFFF00"/>
              </a:solidFill>
            </a:rPr>
            <a:t>7</a:t>
          </a:r>
        </a:p>
      </dgm:t>
    </dgm:pt>
    <dgm:pt modelId="{4E39C253-8933-45F0-B040-73DA4B4349B4}" type="parTrans" cxnId="{3EAC8D28-518F-4FB1-9B03-AB36DA279364}">
      <dgm:prSet/>
      <dgm:spPr/>
      <dgm:t>
        <a:bodyPr/>
        <a:lstStyle/>
        <a:p>
          <a:endParaRPr lang="en-US"/>
        </a:p>
      </dgm:t>
    </dgm:pt>
    <dgm:pt modelId="{EC1E1F28-7BE3-4728-9EE7-4ABA599292ED}" type="sibTrans" cxnId="{3EAC8D28-518F-4FB1-9B03-AB36DA279364}">
      <dgm:prSet/>
      <dgm:spPr/>
      <dgm:t>
        <a:bodyPr/>
        <a:lstStyle/>
        <a:p>
          <a:endParaRPr lang="en-US"/>
        </a:p>
      </dgm:t>
    </dgm:pt>
    <dgm:pt modelId="{CCC63B0F-532A-413F-8C0E-7DD9E4719869}">
      <dgm:prSet/>
      <dgm:spPr/>
      <dgm:t>
        <a:bodyPr/>
        <a:lstStyle/>
        <a:p>
          <a:r>
            <a:rPr lang="en-US" dirty="0"/>
            <a:t>New Threat Indicators</a:t>
          </a:r>
        </a:p>
        <a:p>
          <a:r>
            <a:rPr lang="en-US" b="1" dirty="0">
              <a:solidFill>
                <a:srgbClr val="FFFF00"/>
              </a:solidFill>
            </a:rPr>
            <a:t>592</a:t>
          </a:r>
        </a:p>
        <a:p>
          <a:endParaRPr lang="en-US" dirty="0"/>
        </a:p>
      </dgm:t>
    </dgm:pt>
    <dgm:pt modelId="{5B9FB5C9-D53D-42E9-9E5B-3AF83F2C3677}" type="parTrans" cxnId="{3CCD875C-D143-4D8B-A1F5-0D3CFD626A0B}">
      <dgm:prSet/>
      <dgm:spPr/>
      <dgm:t>
        <a:bodyPr/>
        <a:lstStyle/>
        <a:p>
          <a:endParaRPr lang="en-US"/>
        </a:p>
      </dgm:t>
    </dgm:pt>
    <dgm:pt modelId="{546875E1-B8EE-44AE-8A48-AB87CFCF8C59}" type="sibTrans" cxnId="{3CCD875C-D143-4D8B-A1F5-0D3CFD626A0B}">
      <dgm:prSet/>
      <dgm:spPr/>
      <dgm:t>
        <a:bodyPr/>
        <a:lstStyle/>
        <a:p>
          <a:endParaRPr lang="en-US"/>
        </a:p>
      </dgm:t>
    </dgm:pt>
    <dgm:pt modelId="{90F45FDF-D873-402F-BDB8-FC5467E7B3A0}" type="pres">
      <dgm:prSet presAssocID="{6771ED9C-AD35-4824-8217-86F4985B70B1}" presName="diagram" presStyleCnt="0">
        <dgm:presLayoutVars>
          <dgm:dir/>
          <dgm:resizeHandles val="exact"/>
        </dgm:presLayoutVars>
      </dgm:prSet>
      <dgm:spPr/>
    </dgm:pt>
    <dgm:pt modelId="{4A540D57-7594-421E-9527-88F9F515E860}" type="pres">
      <dgm:prSet presAssocID="{AC396044-C4F4-4129-AD46-CA5AEA20CFBA}" presName="node" presStyleLbl="node1" presStyleIdx="0" presStyleCnt="6">
        <dgm:presLayoutVars>
          <dgm:bulletEnabled val="1"/>
        </dgm:presLayoutVars>
      </dgm:prSet>
      <dgm:spPr/>
    </dgm:pt>
    <dgm:pt modelId="{EC6CB83F-975F-4D37-A1A6-542E89BDC562}" type="pres">
      <dgm:prSet presAssocID="{5F50563A-38E2-4B76-9130-2053EA64612C}" presName="sibTrans" presStyleCnt="0"/>
      <dgm:spPr/>
    </dgm:pt>
    <dgm:pt modelId="{2BA84628-0030-4E68-9603-396A2AA07278}" type="pres">
      <dgm:prSet presAssocID="{E4E89C1E-A2A3-42D7-8DE4-DA4ABA013D16}" presName="node" presStyleLbl="node1" presStyleIdx="1" presStyleCnt="6">
        <dgm:presLayoutVars>
          <dgm:bulletEnabled val="1"/>
        </dgm:presLayoutVars>
      </dgm:prSet>
      <dgm:spPr/>
    </dgm:pt>
    <dgm:pt modelId="{603E3711-F461-4245-ACF9-78BD624AFEA5}" type="pres">
      <dgm:prSet presAssocID="{0EF8A4FB-A102-4743-9FF7-90A04CE87FA8}" presName="sibTrans" presStyleCnt="0"/>
      <dgm:spPr/>
    </dgm:pt>
    <dgm:pt modelId="{5B0C7D5B-571F-4417-8A66-65B62642C745}" type="pres">
      <dgm:prSet presAssocID="{22640500-B5E6-448A-8F29-82D7915D64B7}" presName="node" presStyleLbl="node1" presStyleIdx="2" presStyleCnt="6">
        <dgm:presLayoutVars>
          <dgm:bulletEnabled val="1"/>
        </dgm:presLayoutVars>
      </dgm:prSet>
      <dgm:spPr/>
    </dgm:pt>
    <dgm:pt modelId="{861C3B70-0833-4756-9303-5336E26DFE12}" type="pres">
      <dgm:prSet presAssocID="{981C8262-DFA4-4140-AA42-C490C168F21A}" presName="sibTrans" presStyleCnt="0"/>
      <dgm:spPr/>
    </dgm:pt>
    <dgm:pt modelId="{533EA723-C357-4F14-BBB8-B94A121C7309}" type="pres">
      <dgm:prSet presAssocID="{CCC63B0F-532A-413F-8C0E-7DD9E4719869}" presName="node" presStyleLbl="node1" presStyleIdx="3" presStyleCnt="6">
        <dgm:presLayoutVars>
          <dgm:bulletEnabled val="1"/>
        </dgm:presLayoutVars>
      </dgm:prSet>
      <dgm:spPr/>
    </dgm:pt>
    <dgm:pt modelId="{88A971E8-B1A9-445B-B6A4-7CE3E5A9E2F4}" type="pres">
      <dgm:prSet presAssocID="{546875E1-B8EE-44AE-8A48-AB87CFCF8C59}" presName="sibTrans" presStyleCnt="0"/>
      <dgm:spPr/>
    </dgm:pt>
    <dgm:pt modelId="{4D36F3AE-DA63-46CC-B0B7-0BB498F0E68C}" type="pres">
      <dgm:prSet presAssocID="{0B8871FB-A2B6-4BC0-93EE-6FE8E4F083C5}" presName="node" presStyleLbl="node1" presStyleIdx="4" presStyleCnt="6">
        <dgm:presLayoutVars>
          <dgm:bulletEnabled val="1"/>
        </dgm:presLayoutVars>
      </dgm:prSet>
      <dgm:spPr/>
    </dgm:pt>
    <dgm:pt modelId="{217E2007-D110-4DC2-AD0D-1898DCAB3AC5}" type="pres">
      <dgm:prSet presAssocID="{FE27D8F5-15BB-4C03-9BCB-DD7E6900F02B}" presName="sibTrans" presStyleCnt="0"/>
      <dgm:spPr/>
    </dgm:pt>
    <dgm:pt modelId="{8397678F-762D-455D-9090-D4C2D6CE1326}" type="pres">
      <dgm:prSet presAssocID="{89FC43FA-A219-4AEC-BEB8-9CEEB6831436}" presName="node" presStyleLbl="node1" presStyleIdx="5" presStyleCnt="6">
        <dgm:presLayoutVars>
          <dgm:bulletEnabled val="1"/>
        </dgm:presLayoutVars>
      </dgm:prSet>
      <dgm:spPr/>
    </dgm:pt>
  </dgm:ptLst>
  <dgm:cxnLst>
    <dgm:cxn modelId="{15D63A05-9E3E-462C-9484-5FC84DF9499E}" type="presOf" srcId="{CCC63B0F-532A-413F-8C0E-7DD9E4719869}" destId="{533EA723-C357-4F14-BBB8-B94A121C7309}" srcOrd="0" destOrd="0" presId="urn:microsoft.com/office/officeart/2005/8/layout/default"/>
    <dgm:cxn modelId="{B1957B27-C6F8-433F-A8B5-9D0C255ECEDE}" type="presOf" srcId="{89FC43FA-A219-4AEC-BEB8-9CEEB6831436}" destId="{8397678F-762D-455D-9090-D4C2D6CE1326}" srcOrd="0" destOrd="0" presId="urn:microsoft.com/office/officeart/2005/8/layout/default"/>
    <dgm:cxn modelId="{3EAC8D28-518F-4FB1-9B03-AB36DA279364}" srcId="{6771ED9C-AD35-4824-8217-86F4985B70B1}" destId="{89FC43FA-A219-4AEC-BEB8-9CEEB6831436}" srcOrd="5" destOrd="0" parTransId="{4E39C253-8933-45F0-B040-73DA4B4349B4}" sibTransId="{EC1E1F28-7BE3-4728-9EE7-4ABA599292ED}"/>
    <dgm:cxn modelId="{3CCD875C-D143-4D8B-A1F5-0D3CFD626A0B}" srcId="{6771ED9C-AD35-4824-8217-86F4985B70B1}" destId="{CCC63B0F-532A-413F-8C0E-7DD9E4719869}" srcOrd="3" destOrd="0" parTransId="{5B9FB5C9-D53D-42E9-9E5B-3AF83F2C3677}" sibTransId="{546875E1-B8EE-44AE-8A48-AB87CFCF8C59}"/>
    <dgm:cxn modelId="{4BDB8F62-EF23-406C-BB02-1AB99E164BF9}" srcId="{6771ED9C-AD35-4824-8217-86F4985B70B1}" destId="{22640500-B5E6-448A-8F29-82D7915D64B7}" srcOrd="2" destOrd="0" parTransId="{74E87D54-6F8D-4A54-BDEE-B9B289E58CE2}" sibTransId="{981C8262-DFA4-4140-AA42-C490C168F21A}"/>
    <dgm:cxn modelId="{0BD77E7F-2B31-4FDB-8C61-F071C898F1D6}" srcId="{6771ED9C-AD35-4824-8217-86F4985B70B1}" destId="{AC396044-C4F4-4129-AD46-CA5AEA20CFBA}" srcOrd="0" destOrd="0" parTransId="{9C6FF472-E449-494F-ACF5-A615CE9D4DCB}" sibTransId="{5F50563A-38E2-4B76-9130-2053EA64612C}"/>
    <dgm:cxn modelId="{1C09A096-CFFD-4BA7-A076-235C9D993DA4}" srcId="{6771ED9C-AD35-4824-8217-86F4985B70B1}" destId="{E4E89C1E-A2A3-42D7-8DE4-DA4ABA013D16}" srcOrd="1" destOrd="0" parTransId="{C4103FAC-0543-404F-B638-ACE4B8106277}" sibTransId="{0EF8A4FB-A102-4743-9FF7-90A04CE87FA8}"/>
    <dgm:cxn modelId="{A302EE9E-3787-4CD5-8C29-E159180AC1FA}" type="presOf" srcId="{E4E89C1E-A2A3-42D7-8DE4-DA4ABA013D16}" destId="{2BA84628-0030-4E68-9603-396A2AA07278}" srcOrd="0" destOrd="0" presId="urn:microsoft.com/office/officeart/2005/8/layout/default"/>
    <dgm:cxn modelId="{1FB0A9A3-9E09-4431-AEE3-031637DBE9DA}" type="presOf" srcId="{AC396044-C4F4-4129-AD46-CA5AEA20CFBA}" destId="{4A540D57-7594-421E-9527-88F9F515E860}" srcOrd="0" destOrd="0" presId="urn:microsoft.com/office/officeart/2005/8/layout/default"/>
    <dgm:cxn modelId="{8C54BBA3-ABB5-46E3-9267-43A3174E2600}" srcId="{6771ED9C-AD35-4824-8217-86F4985B70B1}" destId="{0B8871FB-A2B6-4BC0-93EE-6FE8E4F083C5}" srcOrd="4" destOrd="0" parTransId="{352D22C7-878E-4B32-AF2D-5967BDBBD2D3}" sibTransId="{FE27D8F5-15BB-4C03-9BCB-DD7E6900F02B}"/>
    <dgm:cxn modelId="{E4A78CDE-D6CD-4965-B99B-BF0AF2A6CD5C}" type="presOf" srcId="{0B8871FB-A2B6-4BC0-93EE-6FE8E4F083C5}" destId="{4D36F3AE-DA63-46CC-B0B7-0BB498F0E68C}" srcOrd="0" destOrd="0" presId="urn:microsoft.com/office/officeart/2005/8/layout/default"/>
    <dgm:cxn modelId="{83D2ACE1-5C3D-4012-9CA4-FFB6669C3FB4}" type="presOf" srcId="{6771ED9C-AD35-4824-8217-86F4985B70B1}" destId="{90F45FDF-D873-402F-BDB8-FC5467E7B3A0}" srcOrd="0" destOrd="0" presId="urn:microsoft.com/office/officeart/2005/8/layout/default"/>
    <dgm:cxn modelId="{4C12C5ED-234F-4086-9C9C-76F0FE12C3CC}" type="presOf" srcId="{22640500-B5E6-448A-8F29-82D7915D64B7}" destId="{5B0C7D5B-571F-4417-8A66-65B62642C745}" srcOrd="0" destOrd="0" presId="urn:microsoft.com/office/officeart/2005/8/layout/default"/>
    <dgm:cxn modelId="{132A29EF-1C75-490D-B744-17FFF6E66F67}" type="presParOf" srcId="{90F45FDF-D873-402F-BDB8-FC5467E7B3A0}" destId="{4A540D57-7594-421E-9527-88F9F515E860}" srcOrd="0" destOrd="0" presId="urn:microsoft.com/office/officeart/2005/8/layout/default"/>
    <dgm:cxn modelId="{11CE7118-28A8-4941-B820-35756DC80F44}" type="presParOf" srcId="{90F45FDF-D873-402F-BDB8-FC5467E7B3A0}" destId="{EC6CB83F-975F-4D37-A1A6-542E89BDC562}" srcOrd="1" destOrd="0" presId="urn:microsoft.com/office/officeart/2005/8/layout/default"/>
    <dgm:cxn modelId="{5379E5EE-EC99-49DB-BE34-66A90EFC9F3E}" type="presParOf" srcId="{90F45FDF-D873-402F-BDB8-FC5467E7B3A0}" destId="{2BA84628-0030-4E68-9603-396A2AA07278}" srcOrd="2" destOrd="0" presId="urn:microsoft.com/office/officeart/2005/8/layout/default"/>
    <dgm:cxn modelId="{5E1169CE-3E37-4210-8D5B-74BDCE0EFE90}" type="presParOf" srcId="{90F45FDF-D873-402F-BDB8-FC5467E7B3A0}" destId="{603E3711-F461-4245-ACF9-78BD624AFEA5}" srcOrd="3" destOrd="0" presId="urn:microsoft.com/office/officeart/2005/8/layout/default"/>
    <dgm:cxn modelId="{03BC7920-317B-4B71-A080-469A56952284}" type="presParOf" srcId="{90F45FDF-D873-402F-BDB8-FC5467E7B3A0}" destId="{5B0C7D5B-571F-4417-8A66-65B62642C745}" srcOrd="4" destOrd="0" presId="urn:microsoft.com/office/officeart/2005/8/layout/default"/>
    <dgm:cxn modelId="{717EB914-A221-4C94-BEC2-1EC323889798}" type="presParOf" srcId="{90F45FDF-D873-402F-BDB8-FC5467E7B3A0}" destId="{861C3B70-0833-4756-9303-5336E26DFE12}" srcOrd="5" destOrd="0" presId="urn:microsoft.com/office/officeart/2005/8/layout/default"/>
    <dgm:cxn modelId="{1D5C0BB1-A6D3-445A-98F3-AD0E9CAE0E64}" type="presParOf" srcId="{90F45FDF-D873-402F-BDB8-FC5467E7B3A0}" destId="{533EA723-C357-4F14-BBB8-B94A121C7309}" srcOrd="6" destOrd="0" presId="urn:microsoft.com/office/officeart/2005/8/layout/default"/>
    <dgm:cxn modelId="{4E36E914-5328-484B-8D20-BBC188B3BFAD}" type="presParOf" srcId="{90F45FDF-D873-402F-BDB8-FC5467E7B3A0}" destId="{88A971E8-B1A9-445B-B6A4-7CE3E5A9E2F4}" srcOrd="7" destOrd="0" presId="urn:microsoft.com/office/officeart/2005/8/layout/default"/>
    <dgm:cxn modelId="{1EB956E7-6EEB-4AC5-90C8-526858D6E151}" type="presParOf" srcId="{90F45FDF-D873-402F-BDB8-FC5467E7B3A0}" destId="{4D36F3AE-DA63-46CC-B0B7-0BB498F0E68C}" srcOrd="8" destOrd="0" presId="urn:microsoft.com/office/officeart/2005/8/layout/default"/>
    <dgm:cxn modelId="{952F0BBF-9DD6-4628-95BC-9AB1743A565D}" type="presParOf" srcId="{90F45FDF-D873-402F-BDB8-FC5467E7B3A0}" destId="{217E2007-D110-4DC2-AD0D-1898DCAB3AC5}" srcOrd="9" destOrd="0" presId="urn:microsoft.com/office/officeart/2005/8/layout/default"/>
    <dgm:cxn modelId="{7E4A4F2E-7B6D-431A-B986-9E860DA2B7BA}" type="presParOf" srcId="{90F45FDF-D873-402F-BDB8-FC5467E7B3A0}" destId="{8397678F-762D-455D-9090-D4C2D6CE132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40D57-7594-421E-9527-88F9F515E860}">
      <dsp:nvSpPr>
        <dsp:cNvPr id="0" name=""/>
        <dsp:cNvSpPr/>
      </dsp:nvSpPr>
      <dsp:spPr>
        <a:xfrm>
          <a:off x="540171" y="1138"/>
          <a:ext cx="2839873" cy="17039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Computers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FF00"/>
              </a:solidFill>
            </a:rPr>
            <a:t>140</a:t>
          </a:r>
        </a:p>
      </dsp:txBody>
      <dsp:txXfrm>
        <a:off x="540171" y="1138"/>
        <a:ext cx="2839873" cy="1703923"/>
      </dsp:txXfrm>
    </dsp:sp>
    <dsp:sp modelId="{2BA84628-0030-4E68-9603-396A2AA07278}">
      <dsp:nvSpPr>
        <dsp:cNvPr id="0" name=""/>
        <dsp:cNvSpPr/>
      </dsp:nvSpPr>
      <dsp:spPr>
        <a:xfrm>
          <a:off x="3664031" y="1138"/>
          <a:ext cx="2839873" cy="17039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Servers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FF00"/>
              </a:solidFill>
            </a:rPr>
            <a:t>10</a:t>
          </a:r>
        </a:p>
      </dsp:txBody>
      <dsp:txXfrm>
        <a:off x="3664031" y="1138"/>
        <a:ext cx="2839873" cy="1703923"/>
      </dsp:txXfrm>
    </dsp:sp>
    <dsp:sp modelId="{5B0C7D5B-571F-4417-8A66-65B62642C745}">
      <dsp:nvSpPr>
        <dsp:cNvPr id="0" name=""/>
        <dsp:cNvSpPr/>
      </dsp:nvSpPr>
      <dsp:spPr>
        <a:xfrm>
          <a:off x="6787892" y="1138"/>
          <a:ext cx="2839873" cy="17039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Printers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FF00"/>
              </a:solidFill>
            </a:rPr>
            <a:t>61</a:t>
          </a:r>
        </a:p>
      </dsp:txBody>
      <dsp:txXfrm>
        <a:off x="6787892" y="1138"/>
        <a:ext cx="2839873" cy="1703923"/>
      </dsp:txXfrm>
    </dsp:sp>
    <dsp:sp modelId="{953727C9-082A-462B-9FDE-6D3BD5B7B0D0}">
      <dsp:nvSpPr>
        <dsp:cNvPr id="0" name=""/>
        <dsp:cNvSpPr/>
      </dsp:nvSpPr>
      <dsp:spPr>
        <a:xfrm>
          <a:off x="540171" y="1989049"/>
          <a:ext cx="2839873" cy="17039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iPads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FF00"/>
              </a:solidFill>
            </a:rPr>
            <a:t>26</a:t>
          </a:r>
        </a:p>
      </dsp:txBody>
      <dsp:txXfrm>
        <a:off x="540171" y="1989049"/>
        <a:ext cx="2839873" cy="1703923"/>
      </dsp:txXfrm>
    </dsp:sp>
    <dsp:sp modelId="{4D36F3AE-DA63-46CC-B0B7-0BB498F0E68C}">
      <dsp:nvSpPr>
        <dsp:cNvPr id="0" name=""/>
        <dsp:cNvSpPr/>
      </dsp:nvSpPr>
      <dsp:spPr>
        <a:xfrm>
          <a:off x="3664031" y="1989049"/>
          <a:ext cx="2839873" cy="17039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Scanners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FF00"/>
              </a:solidFill>
            </a:rPr>
            <a:t>12</a:t>
          </a:r>
        </a:p>
      </dsp:txBody>
      <dsp:txXfrm>
        <a:off x="3664031" y="1989049"/>
        <a:ext cx="2839873" cy="1703923"/>
      </dsp:txXfrm>
    </dsp:sp>
    <dsp:sp modelId="{8397678F-762D-455D-9090-D4C2D6CE1326}">
      <dsp:nvSpPr>
        <dsp:cNvPr id="0" name=""/>
        <dsp:cNvSpPr/>
      </dsp:nvSpPr>
      <dsp:spPr>
        <a:xfrm>
          <a:off x="6787892" y="1989049"/>
          <a:ext cx="2839873" cy="17039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Cell Phones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solidFill>
                <a:srgbClr val="FFFF00"/>
              </a:solidFill>
            </a:rPr>
            <a:t>60</a:t>
          </a:r>
          <a:endParaRPr lang="en-US" sz="3600" b="1" kern="1200" dirty="0">
            <a:solidFill>
              <a:srgbClr val="FFFF00"/>
            </a:solidFill>
          </a:endParaRPr>
        </a:p>
      </dsp:txBody>
      <dsp:txXfrm>
        <a:off x="6787892" y="1989049"/>
        <a:ext cx="2839873" cy="1703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40D57-7594-421E-9527-88F9F515E860}">
      <dsp:nvSpPr>
        <dsp:cNvPr id="0" name=""/>
        <dsp:cNvSpPr/>
      </dsp:nvSpPr>
      <dsp:spPr>
        <a:xfrm>
          <a:off x="0" y="394848"/>
          <a:ext cx="4840692" cy="29044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FF00"/>
              </a:solidFill>
            </a:rPr>
            <a:t>230</a:t>
          </a:r>
          <a:r>
            <a:rPr lang="en-US" sz="3600" kern="1200" dirty="0">
              <a:solidFill>
                <a:srgbClr val="FFFF00"/>
              </a:solidFill>
            </a:rPr>
            <a:t> </a:t>
          </a:r>
          <a:r>
            <a:rPr lang="en-US" sz="3200" kern="1200" dirty="0"/>
            <a:t>Email Addresses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FFFF00"/>
              </a:solidFill>
            </a:rPr>
            <a:t>71</a:t>
          </a:r>
          <a:r>
            <a:rPr lang="en-US" sz="3200" kern="1200" dirty="0">
              <a:solidFill>
                <a:srgbClr val="FFFF00"/>
              </a:solidFill>
            </a:rPr>
            <a:t> </a:t>
          </a:r>
          <a:r>
            <a:rPr lang="en-US" sz="3200" kern="1200" dirty="0"/>
            <a:t> Office Licenses</a:t>
          </a:r>
          <a:endParaRPr lang="en-US" sz="2400" kern="1200" dirty="0"/>
        </a:p>
      </dsp:txBody>
      <dsp:txXfrm>
        <a:off x="0" y="394848"/>
        <a:ext cx="4840692" cy="2904415"/>
      </dsp:txXfrm>
    </dsp:sp>
    <dsp:sp modelId="{2BA84628-0030-4E68-9603-396A2AA07278}">
      <dsp:nvSpPr>
        <dsp:cNvPr id="0" name=""/>
        <dsp:cNvSpPr/>
      </dsp:nvSpPr>
      <dsp:spPr>
        <a:xfrm>
          <a:off x="5326003" y="394848"/>
          <a:ext cx="4840692" cy="29044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rgbClr val="FFFF00"/>
              </a:solidFill>
            </a:rPr>
            <a:t>$42,000</a:t>
          </a:r>
          <a:r>
            <a:rPr lang="en-US" sz="4000" b="1" kern="1200" dirty="0"/>
            <a:t>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Annual Cost </a:t>
          </a:r>
          <a:r>
            <a:rPr lang="en-US" sz="4000" kern="1200" dirty="0">
              <a:solidFill>
                <a:srgbClr val="FFFF00"/>
              </a:solidFill>
            </a:rPr>
            <a:t>*</a:t>
          </a:r>
        </a:p>
      </dsp:txBody>
      <dsp:txXfrm>
        <a:off x="5326003" y="394848"/>
        <a:ext cx="4840692" cy="29044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40D57-7594-421E-9527-88F9F515E860}">
      <dsp:nvSpPr>
        <dsp:cNvPr id="0" name=""/>
        <dsp:cNvSpPr/>
      </dsp:nvSpPr>
      <dsp:spPr>
        <a:xfrm>
          <a:off x="1241" y="394848"/>
          <a:ext cx="4840692" cy="29044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>
              <a:solidFill>
                <a:srgbClr val="FFFF00"/>
              </a:solidFill>
            </a:rPr>
            <a:t>1</a:t>
          </a:r>
          <a:r>
            <a:rPr lang="en-US" sz="5600" kern="1200" dirty="0"/>
            <a:t> Part Time</a:t>
          </a:r>
        </a:p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Contractor</a:t>
          </a:r>
        </a:p>
      </dsp:txBody>
      <dsp:txXfrm>
        <a:off x="1241" y="394848"/>
        <a:ext cx="4840692" cy="2904415"/>
      </dsp:txXfrm>
    </dsp:sp>
    <dsp:sp modelId="{2BA84628-0030-4E68-9603-396A2AA07278}">
      <dsp:nvSpPr>
        <dsp:cNvPr id="0" name=""/>
        <dsp:cNvSpPr/>
      </dsp:nvSpPr>
      <dsp:spPr>
        <a:xfrm>
          <a:off x="5326003" y="394848"/>
          <a:ext cx="4840692" cy="29044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>
              <a:solidFill>
                <a:srgbClr val="FFFF00"/>
              </a:solidFill>
            </a:rPr>
            <a:t>1</a:t>
          </a:r>
          <a:r>
            <a:rPr lang="en-US" sz="5600" kern="1200" dirty="0"/>
            <a:t> Managed IT</a:t>
          </a:r>
        </a:p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Company</a:t>
          </a:r>
        </a:p>
      </dsp:txBody>
      <dsp:txXfrm>
        <a:off x="5326003" y="394848"/>
        <a:ext cx="4840692" cy="29044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40D57-7594-421E-9527-88F9F515E860}">
      <dsp:nvSpPr>
        <dsp:cNvPr id="0" name=""/>
        <dsp:cNvSpPr/>
      </dsp:nvSpPr>
      <dsp:spPr>
        <a:xfrm>
          <a:off x="540171" y="1138"/>
          <a:ext cx="2839873" cy="17039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/>
            <a:t>10 Servers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00"/>
              </a:solidFill>
              <a:latin typeface="Neue Haas Grotesk Text Pro"/>
              <a:ea typeface="+mn-ea"/>
              <a:cs typeface="+mn-cs"/>
            </a:rPr>
            <a:t>Phone, Remote &amp; On-Site Support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00"/>
              </a:solidFill>
            </a:rPr>
            <a:t>Security Tools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00"/>
              </a:solidFill>
            </a:rPr>
            <a:t>Firewalls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00"/>
              </a:solidFill>
            </a:rPr>
            <a:t>Data Backup &amp; Restore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solidFill>
              <a:srgbClr val="FFFF00"/>
            </a:solidFill>
          </a:endParaRPr>
        </a:p>
      </dsp:txBody>
      <dsp:txXfrm>
        <a:off x="540171" y="1138"/>
        <a:ext cx="2839873" cy="1703923"/>
      </dsp:txXfrm>
    </dsp:sp>
    <dsp:sp modelId="{2BA84628-0030-4E68-9603-396A2AA07278}">
      <dsp:nvSpPr>
        <dsp:cNvPr id="0" name=""/>
        <dsp:cNvSpPr/>
      </dsp:nvSpPr>
      <dsp:spPr>
        <a:xfrm>
          <a:off x="3664031" y="1138"/>
          <a:ext cx="2839873" cy="17039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/>
            <a:t>75 Users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FF00"/>
              </a:solidFill>
              <a:latin typeface="Neue Haas Grotesk Text Pro"/>
              <a:ea typeface="+mn-ea"/>
              <a:cs typeface="+mn-cs"/>
            </a:rPr>
            <a:t>Phone, Remote &amp; On-Site Support</a:t>
          </a:r>
          <a:endParaRPr lang="en-US" sz="1600" b="1" kern="1200" dirty="0">
            <a:solidFill>
              <a:srgbClr val="FFFF00"/>
            </a:solidFill>
          </a:endParaRPr>
        </a:p>
      </dsp:txBody>
      <dsp:txXfrm>
        <a:off x="3664031" y="1138"/>
        <a:ext cx="2839873" cy="1703923"/>
      </dsp:txXfrm>
    </dsp:sp>
    <dsp:sp modelId="{5B0C7D5B-571F-4417-8A66-65B62642C745}">
      <dsp:nvSpPr>
        <dsp:cNvPr id="0" name=""/>
        <dsp:cNvSpPr/>
      </dsp:nvSpPr>
      <dsp:spPr>
        <a:xfrm>
          <a:off x="6787892" y="1138"/>
          <a:ext cx="2839873" cy="17039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u="sng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/>
            <a:t>95 Computers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FF00"/>
              </a:solidFill>
            </a:rPr>
            <a:t>Support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FF00"/>
              </a:solidFill>
            </a:rPr>
            <a:t>Security Tools</a:t>
          </a:r>
        </a:p>
      </dsp:txBody>
      <dsp:txXfrm>
        <a:off x="6787892" y="1138"/>
        <a:ext cx="2839873" cy="1703923"/>
      </dsp:txXfrm>
    </dsp:sp>
    <dsp:sp modelId="{8397678F-762D-455D-9090-D4C2D6CE1326}">
      <dsp:nvSpPr>
        <dsp:cNvPr id="0" name=""/>
        <dsp:cNvSpPr/>
      </dsp:nvSpPr>
      <dsp:spPr>
        <a:xfrm>
          <a:off x="3655483" y="1980495"/>
          <a:ext cx="2839873" cy="17039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/>
            <a:t>Cost</a:t>
          </a:r>
          <a:endParaRPr lang="en-US" sz="1600" b="1" i="0" u="sng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FF00"/>
              </a:solidFill>
            </a:rPr>
            <a:t>$</a:t>
          </a:r>
          <a:r>
            <a:rPr lang="en-US" sz="1600" b="1" u="sng" kern="1200" dirty="0">
              <a:solidFill>
                <a:srgbClr val="FFFF00"/>
              </a:solidFill>
            </a:rPr>
            <a:t>137,500</a:t>
          </a:r>
        </a:p>
      </dsp:txBody>
      <dsp:txXfrm>
        <a:off x="3655483" y="1980495"/>
        <a:ext cx="2839873" cy="17039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40D57-7594-421E-9527-88F9F515E860}">
      <dsp:nvSpPr>
        <dsp:cNvPr id="0" name=""/>
        <dsp:cNvSpPr/>
      </dsp:nvSpPr>
      <dsp:spPr>
        <a:xfrm>
          <a:off x="540171" y="1138"/>
          <a:ext cx="2839873" cy="17039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Processes Analyzed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FF00"/>
              </a:solidFill>
            </a:rPr>
            <a:t>165,876,388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b="1" kern="1200" dirty="0">
            <a:solidFill>
              <a:srgbClr val="FFFF00"/>
            </a:solidFill>
          </a:endParaRPr>
        </a:p>
      </dsp:txBody>
      <dsp:txXfrm>
        <a:off x="540171" y="1138"/>
        <a:ext cx="2839873" cy="1703923"/>
      </dsp:txXfrm>
    </dsp:sp>
    <dsp:sp modelId="{2BA84628-0030-4E68-9603-396A2AA07278}">
      <dsp:nvSpPr>
        <dsp:cNvPr id="0" name=""/>
        <dsp:cNvSpPr/>
      </dsp:nvSpPr>
      <dsp:spPr>
        <a:xfrm>
          <a:off x="3664031" y="1138"/>
          <a:ext cx="2839873" cy="17039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Deployed Canaries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FF00"/>
              </a:solidFill>
            </a:rPr>
            <a:t>12,501</a:t>
          </a:r>
        </a:p>
      </dsp:txBody>
      <dsp:txXfrm>
        <a:off x="3664031" y="1138"/>
        <a:ext cx="2839873" cy="1703923"/>
      </dsp:txXfrm>
    </dsp:sp>
    <dsp:sp modelId="{5B0C7D5B-571F-4417-8A66-65B62642C745}">
      <dsp:nvSpPr>
        <dsp:cNvPr id="0" name=""/>
        <dsp:cNvSpPr/>
      </dsp:nvSpPr>
      <dsp:spPr>
        <a:xfrm>
          <a:off x="6787892" y="1138"/>
          <a:ext cx="2839873" cy="17039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Blocked Malware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FF00"/>
              </a:solidFill>
            </a:rPr>
            <a:t>31</a:t>
          </a:r>
        </a:p>
      </dsp:txBody>
      <dsp:txXfrm>
        <a:off x="6787892" y="1138"/>
        <a:ext cx="2839873" cy="1703923"/>
      </dsp:txXfrm>
    </dsp:sp>
    <dsp:sp modelId="{533EA723-C357-4F14-BBB8-B94A121C7309}">
      <dsp:nvSpPr>
        <dsp:cNvPr id="0" name=""/>
        <dsp:cNvSpPr/>
      </dsp:nvSpPr>
      <dsp:spPr>
        <a:xfrm>
          <a:off x="540171" y="1989049"/>
          <a:ext cx="2839873" cy="17039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New Threat Indicators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FF00"/>
              </a:solidFill>
            </a:rPr>
            <a:t>592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540171" y="1989049"/>
        <a:ext cx="2839873" cy="1703923"/>
      </dsp:txXfrm>
    </dsp:sp>
    <dsp:sp modelId="{4D36F3AE-DA63-46CC-B0B7-0BB498F0E68C}">
      <dsp:nvSpPr>
        <dsp:cNvPr id="0" name=""/>
        <dsp:cNvSpPr/>
      </dsp:nvSpPr>
      <dsp:spPr>
        <a:xfrm>
          <a:off x="3664031" y="1989049"/>
          <a:ext cx="2839873" cy="17039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Potential Threats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FF00"/>
              </a:solidFill>
            </a:rPr>
            <a:t>535</a:t>
          </a:r>
        </a:p>
      </dsp:txBody>
      <dsp:txXfrm>
        <a:off x="3664031" y="1989049"/>
        <a:ext cx="2839873" cy="1703923"/>
      </dsp:txXfrm>
    </dsp:sp>
    <dsp:sp modelId="{8397678F-762D-455D-9090-D4C2D6CE1326}">
      <dsp:nvSpPr>
        <dsp:cNvPr id="0" name=""/>
        <dsp:cNvSpPr/>
      </dsp:nvSpPr>
      <dsp:spPr>
        <a:xfrm>
          <a:off x="6787892" y="1989049"/>
          <a:ext cx="2839873" cy="17039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Incidents </a:t>
          </a:r>
          <a:r>
            <a:rPr lang="en-US" sz="2100" i="0" kern="1200" dirty="0"/>
            <a:t>Resolved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FF00"/>
              </a:solidFill>
            </a:rPr>
            <a:t>7</a:t>
          </a:r>
        </a:p>
      </dsp:txBody>
      <dsp:txXfrm>
        <a:off x="6787892" y="1989049"/>
        <a:ext cx="2839873" cy="1703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7BE4C-ED48-4360-B1BE-29D8E2288DD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DE1D1-6D3A-4AEF-BA13-B09832680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9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869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49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0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0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5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7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4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41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1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8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5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8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66ED687-0251-C2BD-95D7-FE6B131C7A7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668511" y="6334956"/>
            <a:ext cx="3321240" cy="4076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u="sng" dirty="0">
                <a:solidFill>
                  <a:schemeClr val="bg1"/>
                </a:solidFill>
              </a:rPr>
              <a:t>January 24,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C267B0-F815-E5F9-FEF2-9495B90A197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534309" y="1563880"/>
            <a:ext cx="6413138" cy="5007836"/>
          </a:xfrm>
        </p:spPr>
        <p:txBody>
          <a:bodyPr anchor="t" anchorCtr="0">
            <a:noAutofit/>
          </a:bodyPr>
          <a:lstStyle/>
          <a:p>
            <a:pPr algn="ctr"/>
            <a:r>
              <a:rPr lang="en-US" sz="80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Ayer I.T.</a:t>
            </a:r>
            <a:br>
              <a:rPr lang="en-US" sz="80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</a:t>
            </a:r>
            <a:br>
              <a:rPr lang="en-US" sz="80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</a:t>
            </a:r>
            <a:br>
              <a:rPr lang="en-US" sz="80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0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for the FY 2025 Budget Forum</a:t>
            </a:r>
            <a:br>
              <a:rPr lang="en-US" sz="20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0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Cindy Knox, I.T.</a:t>
            </a:r>
          </a:p>
        </p:txBody>
      </p:sp>
    </p:spTree>
    <p:extLst>
      <p:ext uri="{BB962C8B-B14F-4D97-AF65-F5344CB8AC3E}">
        <p14:creationId xmlns:p14="http://schemas.microsoft.com/office/powerpoint/2010/main" val="65367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61CDAA72-6779-5C14-3B08-D8DD3A0C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8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Hardware</a:t>
            </a:r>
            <a:endParaRPr lang="en-US" i="1" cap="small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AE06B41-CD17-3903-B844-1AB0A1A5C8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904211"/>
              </p:ext>
            </p:extLst>
          </p:nvPr>
        </p:nvGraphicFramePr>
        <p:xfrm>
          <a:off x="1116013" y="2478088"/>
          <a:ext cx="10167937" cy="369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1953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DAA72-6779-5C14-3B08-D8DD3A0C2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352888" cy="1179576"/>
          </a:xfrm>
        </p:spPr>
        <p:txBody>
          <a:bodyPr>
            <a:normAutofit/>
          </a:bodyPr>
          <a:lstStyle/>
          <a:p>
            <a:r>
              <a:rPr lang="en-US" sz="79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&amp; Office365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AE06B41-CD17-3903-B844-1AB0A1A5C8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376790"/>
              </p:ext>
            </p:extLst>
          </p:nvPr>
        </p:nvGraphicFramePr>
        <p:xfrm>
          <a:off x="1116013" y="2478088"/>
          <a:ext cx="10167937" cy="369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3B720E4-9CE4-E7DA-DDD8-26CBB1A2FD16}"/>
              </a:ext>
            </a:extLst>
          </p:cNvPr>
          <p:cNvSpPr txBox="1"/>
          <p:nvPr/>
        </p:nvSpPr>
        <p:spPr>
          <a:xfrm>
            <a:off x="855406" y="6459794"/>
            <a:ext cx="667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*Some employees use Office 365 at an additional cost</a:t>
            </a:r>
          </a:p>
        </p:txBody>
      </p:sp>
    </p:spTree>
    <p:extLst>
      <p:ext uri="{BB962C8B-B14F-4D97-AF65-F5344CB8AC3E}">
        <p14:creationId xmlns:p14="http://schemas.microsoft.com/office/powerpoint/2010/main" val="2973717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DAA72-6779-5C14-3B08-D8DD3A0C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9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AE06B41-CD17-3903-B844-1AB0A1A5C8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130968"/>
              </p:ext>
            </p:extLst>
          </p:nvPr>
        </p:nvGraphicFramePr>
        <p:xfrm>
          <a:off x="1116013" y="2478088"/>
          <a:ext cx="10167937" cy="369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8467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8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DAA72-6779-5C14-3B08-D8DD3A0C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9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</a:t>
            </a:r>
            <a:br>
              <a:rPr lang="en-US" sz="79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Managed IT Department</a:t>
            </a:r>
            <a:endParaRPr lang="en-US" sz="79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AE06B41-CD17-3903-B844-1AB0A1A5C8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134958"/>
              </p:ext>
            </p:extLst>
          </p:nvPr>
        </p:nvGraphicFramePr>
        <p:xfrm>
          <a:off x="1116013" y="2478088"/>
          <a:ext cx="10167937" cy="369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9655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8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E6623-CAEE-6763-3CB3-7A53DB61E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</a:t>
            </a:r>
            <a:br>
              <a:rPr lang="en-US" sz="60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Managed IT Department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E2DB3A-3D08-0C9E-B26A-155A1A6FCACE}"/>
              </a:ext>
            </a:extLst>
          </p:cNvPr>
          <p:cNvGrpSpPr/>
          <p:nvPr/>
        </p:nvGrpSpPr>
        <p:grpSpPr>
          <a:xfrm>
            <a:off x="523982" y="2225370"/>
            <a:ext cx="11334035" cy="3795286"/>
            <a:chOff x="5326003" y="394848"/>
            <a:chExt cx="4840692" cy="290441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1CB0221-BA37-B16C-A659-BD706F1FF425}"/>
                </a:ext>
              </a:extLst>
            </p:cNvPr>
            <p:cNvSpPr/>
            <p:nvPr/>
          </p:nvSpPr>
          <p:spPr>
            <a:xfrm>
              <a:off x="5326003" y="394848"/>
              <a:ext cx="4840692" cy="2904415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endParaRPr lang="en-US" sz="7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A3A62B-E5E1-10D8-C8BE-10600E764278}"/>
                </a:ext>
              </a:extLst>
            </p:cNvPr>
            <p:cNvSpPr txBox="1"/>
            <p:nvPr/>
          </p:nvSpPr>
          <p:spPr>
            <a:xfrm>
              <a:off x="5326003" y="394848"/>
              <a:ext cx="4840692" cy="2904415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/>
            </a:bodyPr>
            <a:lstStyle>
              <a:lvl1pPr>
                <a:lnSpc>
                  <a:spcPct val="90000"/>
                </a:lnSpc>
                <a:spcBef>
                  <a:spcPct val="0"/>
                </a:spcBef>
                <a:buNone/>
                <a:defRPr sz="79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sz="2400" cap="small" dirty="0"/>
                <a:t>Provides Phone, Remote, and On-Site support for:</a:t>
              </a:r>
            </a:p>
            <a:p>
              <a:pPr>
                <a:lnSpc>
                  <a:spcPct val="120000"/>
                </a:lnSpc>
              </a:pPr>
              <a:endParaRPr lang="en-US" sz="1800" cap="small" dirty="0"/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1800" cap="small" dirty="0"/>
                <a:t>Unlimited Network / Server Monitoring, Security Updates, Technical Support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1800" cap="small" dirty="0"/>
                <a:t>Disaster/Virus/Ransomware Recovery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1800" cap="small" dirty="0"/>
                <a:t>On-site and Remote Support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1800" cap="small" dirty="0"/>
                <a:t>All Backup &amp; Restore Functions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1800" cap="small" dirty="0"/>
                <a:t>100 Computers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1800" cap="small" dirty="0"/>
                <a:t>75 Users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1800" cap="small" dirty="0"/>
                <a:t>Email, Office365, MUNIS, CUSI, and other software support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2000" u="sng" cap="small" dirty="0"/>
                <a:t>Cost $137,500</a:t>
              </a:r>
            </a:p>
            <a:p>
              <a:pPr>
                <a:lnSpc>
                  <a:spcPct val="120000"/>
                </a:lnSpc>
              </a:pPr>
              <a:endParaRPr lang="en-US" sz="900" cap="small" dirty="0"/>
            </a:p>
          </p:txBody>
        </p:sp>
      </p:grpSp>
    </p:spTree>
    <p:extLst>
      <p:ext uri="{BB962C8B-B14F-4D97-AF65-F5344CB8AC3E}">
        <p14:creationId xmlns:p14="http://schemas.microsoft.com/office/powerpoint/2010/main" val="4082833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6E2DB3A-3D08-0C9E-B26A-155A1A6FCACE}"/>
              </a:ext>
            </a:extLst>
          </p:cNvPr>
          <p:cNvGrpSpPr/>
          <p:nvPr/>
        </p:nvGrpSpPr>
        <p:grpSpPr>
          <a:xfrm>
            <a:off x="185737" y="323053"/>
            <a:ext cx="11820525" cy="6211894"/>
            <a:chOff x="5326003" y="394848"/>
            <a:chExt cx="4840692" cy="290441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1CB0221-BA37-B16C-A659-BD706F1FF425}"/>
                </a:ext>
              </a:extLst>
            </p:cNvPr>
            <p:cNvSpPr/>
            <p:nvPr/>
          </p:nvSpPr>
          <p:spPr>
            <a:xfrm>
              <a:off x="5326003" y="394848"/>
              <a:ext cx="4840692" cy="2904415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A3A62B-E5E1-10D8-C8BE-10600E764278}"/>
                </a:ext>
              </a:extLst>
            </p:cNvPr>
            <p:cNvSpPr txBox="1"/>
            <p:nvPr/>
          </p:nvSpPr>
          <p:spPr>
            <a:xfrm>
              <a:off x="5326003" y="394848"/>
              <a:ext cx="4840692" cy="29044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t" anchorCtr="0">
              <a:noAutofit/>
            </a:bodyPr>
            <a:lstStyle/>
            <a:p>
              <a:pPr marL="0" lvl="0" indent="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  <a:p>
              <a:pPr marL="0" lvl="0" indent="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4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“Deployed software that, like the canary in a coal mine, these canaries are positioned to protect networks and send advanced alerts.”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2C43ACA-2A95-BB24-E936-895021854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05514">
            <a:off x="4727776" y="3614057"/>
            <a:ext cx="2372371" cy="25540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89B277-9118-C59B-5F32-5F807FF88E34}"/>
              </a:ext>
            </a:extLst>
          </p:cNvPr>
          <p:cNvSpPr txBox="1"/>
          <p:nvPr/>
        </p:nvSpPr>
        <p:spPr>
          <a:xfrm>
            <a:off x="5199586" y="4248150"/>
            <a:ext cx="790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?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55041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8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DAA72-6779-5C14-3B08-D8DD3A0C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9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AE06B41-CD17-3903-B844-1AB0A1A5C8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286064"/>
              </p:ext>
            </p:extLst>
          </p:nvPr>
        </p:nvGraphicFramePr>
        <p:xfrm>
          <a:off x="1116013" y="2478088"/>
          <a:ext cx="10167937" cy="369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9EB96FD-45F7-C0DE-027F-96DE5CD878EE}"/>
              </a:ext>
            </a:extLst>
          </p:cNvPr>
          <p:cNvSpPr txBox="1"/>
          <p:nvPr/>
        </p:nvSpPr>
        <p:spPr>
          <a:xfrm>
            <a:off x="175098" y="6507804"/>
            <a:ext cx="391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*Endpoint software deployed July 2023</a:t>
            </a:r>
          </a:p>
        </p:txBody>
      </p:sp>
    </p:spTree>
    <p:extLst>
      <p:ext uri="{BB962C8B-B14F-4D97-AF65-F5344CB8AC3E}">
        <p14:creationId xmlns:p14="http://schemas.microsoft.com/office/powerpoint/2010/main" val="3955318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8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E6623-CAEE-6763-3CB3-7A53DB61E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9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got in?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E2DB3A-3D08-0C9E-B26A-155A1A6FCACE}"/>
              </a:ext>
            </a:extLst>
          </p:cNvPr>
          <p:cNvGrpSpPr/>
          <p:nvPr/>
        </p:nvGrpSpPr>
        <p:grpSpPr>
          <a:xfrm>
            <a:off x="523982" y="2225370"/>
            <a:ext cx="11334035" cy="3795286"/>
            <a:chOff x="5326003" y="394848"/>
            <a:chExt cx="4840692" cy="290441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1CB0221-BA37-B16C-A659-BD706F1FF425}"/>
                </a:ext>
              </a:extLst>
            </p:cNvPr>
            <p:cNvSpPr/>
            <p:nvPr/>
          </p:nvSpPr>
          <p:spPr>
            <a:xfrm>
              <a:off x="5326003" y="394848"/>
              <a:ext cx="4840692" cy="29044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endParaRPr lang="en-US" sz="7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A3A62B-E5E1-10D8-C8BE-10600E764278}"/>
                </a:ext>
              </a:extLst>
            </p:cNvPr>
            <p:cNvSpPr txBox="1"/>
            <p:nvPr/>
          </p:nvSpPr>
          <p:spPr>
            <a:xfrm>
              <a:off x="5326003" y="394848"/>
              <a:ext cx="4840692" cy="29044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>
                <a:lnSpc>
                  <a:spcPct val="90000"/>
                </a:lnSpc>
                <a:spcBef>
                  <a:spcPct val="0"/>
                </a:spcBef>
                <a:buNone/>
                <a:defRPr sz="79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800" cap="small" dirty="0"/>
                <a:t>Nothing</a:t>
              </a:r>
              <a:endParaRPr lang="en-US" cap="small" dirty="0"/>
            </a:p>
          </p:txBody>
        </p:sp>
      </p:grpSp>
    </p:spTree>
    <p:extLst>
      <p:ext uri="{BB962C8B-B14F-4D97-AF65-F5344CB8AC3E}">
        <p14:creationId xmlns:p14="http://schemas.microsoft.com/office/powerpoint/2010/main" val="544986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centBoxVTI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3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4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232</Words>
  <Application>Microsoft Office PowerPoint</Application>
  <PresentationFormat>Widescreen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Cambria</vt:lpstr>
      <vt:lpstr>Neue Haas Grotesk Text Pro</vt:lpstr>
      <vt:lpstr>AccentBoxVTI</vt:lpstr>
      <vt:lpstr>Ayer I.T. By The Numbers  Presentation for the FY 2025 Budget Forum  Cindy Knox, I.T.</vt:lpstr>
      <vt:lpstr>Hardware</vt:lpstr>
      <vt:lpstr>Email &amp; Office365</vt:lpstr>
      <vt:lpstr>Support</vt:lpstr>
      <vt:lpstr>MID Managed IT Department</vt:lpstr>
      <vt:lpstr>MID Managed IT Department</vt:lpstr>
      <vt:lpstr>PowerPoint Presentation</vt:lpstr>
      <vt:lpstr>Threats</vt:lpstr>
      <vt:lpstr>What got in?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by the numbers</dc:title>
  <dc:creator>Cindy Knox</dc:creator>
  <cp:lastModifiedBy>Cindy Knox</cp:lastModifiedBy>
  <cp:revision>4</cp:revision>
  <dcterms:created xsi:type="dcterms:W3CDTF">2024-01-21T18:59:21Z</dcterms:created>
  <dcterms:modified xsi:type="dcterms:W3CDTF">2024-01-24T22:06:04Z</dcterms:modified>
</cp:coreProperties>
</file>